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2.xml" ContentType="application/vnd.openxmlformats-officedocument.them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3.xml" ContentType="application/vnd.openxmlformats-officedocument.theme+xml"/>
  <Override PartName="/ppt/tags/tag18.xml" ContentType="application/vnd.openxmlformats-officedocument.presentationml.tags+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4.xml" ContentType="application/vnd.openxmlformats-officedocument.them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theme/theme5.xml" ContentType="application/vnd.openxmlformats-officedocument.theme+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ags/tag28.xml" ContentType="application/vnd.openxmlformats-officedocument.presentationml.tags+xml"/>
  <Override PartName="/ppt/notesSlides/notesSlide1.xml" ContentType="application/vnd.openxmlformats-officedocument.presentationml.notesSlide+xml"/>
  <Override PartName="/ppt/tags/tag29.xml" ContentType="application/vnd.openxmlformats-officedocument.presentationml.tags+xml"/>
  <Override PartName="/ppt/notesSlides/notesSlide2.xml" ContentType="application/vnd.openxmlformats-officedocument.presentationml.notesSlide+xml"/>
  <Override PartName="/ppt/tags/tag30.xml" ContentType="application/vnd.openxmlformats-officedocument.presentationml.tags+xml"/>
  <Override PartName="/ppt/notesSlides/notesSlide3.xml" ContentType="application/vnd.openxmlformats-officedocument.presentationml.notesSlide+xml"/>
  <Override PartName="/ppt/tags/tag31.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 id="2147483699" r:id="rId2"/>
    <p:sldMasterId id="2147483735" r:id="rId3"/>
    <p:sldMasterId id="2147483742" r:id="rId4"/>
    <p:sldMasterId id="2147483760" r:id="rId5"/>
    <p:sldMasterId id="2147483784" r:id="rId6"/>
  </p:sldMasterIdLst>
  <p:notesMasterIdLst>
    <p:notesMasterId r:id="rId17"/>
  </p:notesMasterIdLst>
  <p:sldIdLst>
    <p:sldId id="2147482878" r:id="rId7"/>
    <p:sldId id="292" r:id="rId8"/>
    <p:sldId id="297" r:id="rId9"/>
    <p:sldId id="2147483613" r:id="rId10"/>
    <p:sldId id="2147483063" r:id="rId11"/>
    <p:sldId id="2147480999" r:id="rId12"/>
    <p:sldId id="260" r:id="rId13"/>
    <p:sldId id="2147483634" r:id="rId14"/>
    <p:sldId id="2147483633" r:id="rId15"/>
    <p:sldId id="2147483103"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828153C-799E-67A2-F46B-5504B9784D25}" name="Michele Francis Padayachee" initials="MF" userId="S::Michele.Padayachee@gs1za.org::ccda8ca7-75d6-4038-a2aa-6e63716b8ac1" providerId="AD"/>
  <p188:author id="{E20A0064-2B60-1213-6A7A-556F68CF6934}" name="Sara Cavallucci" initials="SC" userId="S::sara.cavallucci@gs1.org::d6c9d6ad-0216-4ef8-8469-1e65293cf569" providerId="AD"/>
  <p188:author id="{F9EB2F83-0AC4-3D00-EDA2-1177EAC7E607}" name="Renaud de Barbuat" initials="Rd" userId="S::renaud.de.barbuat@gs1.org::d7582fdd-de4c-49a7-8023-54c75294a1af" providerId="AD"/>
  <p188:author id="{A13D0784-1F99-7887-22C3-75E35FFDBDF2}" name="Robert Beideman" initials="RB" userId="S::robert.beideman@gs1.org::d8bfe3c4-dff5-4ed8-89a1-01288e6d51d3" providerId="AD"/>
  <p188:author id="{8C7C2BDE-F5BA-2EC1-4F7A-65E3D0DC6F3C}" name="Bart Adam" initials="BA" userId="S::bart.adam@gs1.org::6decd7c9-8445-4e46-a1a0-a12034ccecfd" providerId="AD"/>
  <p188:author id="{B7E9EBDF-2020-85AF-E37F-4CBA5B647DBA}" name="Luiza Lourenco" initials="LL" userId="S::luiza.lourenco@gs1.org::ea628b57-9eaa-49ae-967b-4d5163dcaf7f" providerId="AD"/>
  <p188:author id="{FD55D9F7-41AC-94FA-D6B5-DE210EFF4FD9}" name="Ana Tomasek" initials="AT" userId="S::ana.tomasek@gs1.org::a3a294ee-1f43-4a9d-af23-155a7fcfbdf3"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657"/>
    <p:restoredTop sz="70909" autoAdjust="0"/>
  </p:normalViewPr>
  <p:slideViewPr>
    <p:cSldViewPr snapToGrid="0">
      <p:cViewPr varScale="1">
        <p:scale>
          <a:sx n="53" d="100"/>
          <a:sy n="53" d="100"/>
        </p:scale>
        <p:origin x="1310" y="3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F4361A-FA32-4915-ACF0-08C60AA68D6C}" type="datetimeFigureOut">
              <a:rPr lang="en-GB" smtClean="0"/>
              <a:t>07/10/2025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ECC3583-6044-485A-8DCB-12A4DED7BA56}" type="slidenum">
              <a:rPr lang="en-GB" smtClean="0"/>
              <a:t>‹#›</a:t>
            </a:fld>
            <a:endParaRPr lang="en-GB"/>
          </a:p>
        </p:txBody>
      </p:sp>
    </p:spTree>
    <p:extLst>
      <p:ext uri="{BB962C8B-B14F-4D97-AF65-F5344CB8AC3E}">
        <p14:creationId xmlns:p14="http://schemas.microsoft.com/office/powerpoint/2010/main" val="41534257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Good afternoon, everyone! I don’t know about you, but I’m very happy to be surrounded by people who actually get excited about </a:t>
            </a:r>
            <a:r>
              <a:rPr lang="en-US" i="1" dirty="0"/>
              <a:t>data</a:t>
            </a:r>
            <a:r>
              <a:rPr lang="en-US" dirty="0"/>
              <a:t>. You know you’re in the right room when words like ‘interoperability’ and ‘trusted identification’ make people smile! Today we’re unpacking how to move from big data — which sometimes feels a bit overwhelming — to fast, trusted, actionable data that drives collaboration and innovation</a:t>
            </a: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39CA4-B33A-44A3-BC40-031C926E1A49}"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4578060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530324-4E2A-81EC-FCAA-E3FC8050E0F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B1A4ACF-F677-FE18-D17B-323631918BC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7451FCA-354E-180A-2A9E-B28A16447B61}"/>
              </a:ext>
            </a:extLst>
          </p:cNvPr>
          <p:cNvSpPr>
            <a:spLocks noGrp="1"/>
          </p:cNvSpPr>
          <p:nvPr>
            <p:ph type="body" idx="1"/>
          </p:nvPr>
        </p:nvSpPr>
        <p:spPr/>
        <p:txBody>
          <a:bodyPr/>
          <a:lstStyle/>
          <a:p>
            <a:r>
              <a:rPr lang="en-US" dirty="0"/>
              <a:t>“At GS1, our Vision 2030 is about </a:t>
            </a:r>
            <a:r>
              <a:rPr lang="en-US" i="1" dirty="0"/>
              <a:t>powering trust in data for everyone, everywhere</a:t>
            </a:r>
            <a:r>
              <a:rPr lang="en-US" dirty="0"/>
              <a:t>. This isn’t just a slogan — it’s a roadmap for how we enable </a:t>
            </a:r>
            <a:r>
              <a:rPr lang="en-US" dirty="0" err="1"/>
              <a:t>organisations</a:t>
            </a:r>
            <a:r>
              <a:rPr lang="en-US" dirty="0"/>
              <a:t> to move from siloed, fragmented systems toward fast, interoperable, and trusted data ecosystems.”</a:t>
            </a:r>
          </a:p>
          <a:p>
            <a:r>
              <a:rPr lang="en-US" dirty="0"/>
              <a:t>That one line directly ties GS1 Vision 2030 to the theme of </a:t>
            </a:r>
            <a:r>
              <a:rPr lang="en-US" i="1" dirty="0"/>
              <a:t>breaking data silos</a:t>
            </a:r>
            <a:r>
              <a:rPr lang="en-US" dirty="0"/>
              <a:t>.</a:t>
            </a:r>
          </a:p>
          <a:p>
            <a:br>
              <a:rPr lang="en-US" dirty="0"/>
            </a:br>
            <a:endParaRPr lang="en-US" dirty="0"/>
          </a:p>
          <a:p>
            <a:r>
              <a:rPr lang="en-US" b="1" dirty="0"/>
              <a:t>🔹 2. Aligning the Three GS1 Pillars to the Panel Theme</a:t>
            </a:r>
          </a:p>
          <a:p>
            <a:r>
              <a:rPr lang="en-US" b="1" dirty="0"/>
              <a:t>1. Trusted Data → From Big Data to Fast, Reliable Data</a:t>
            </a:r>
          </a:p>
          <a:p>
            <a:r>
              <a:rPr lang="en-US" dirty="0"/>
              <a:t>“As </a:t>
            </a:r>
            <a:r>
              <a:rPr lang="en-US" dirty="0" err="1"/>
              <a:t>organisations</a:t>
            </a:r>
            <a:r>
              <a:rPr lang="en-US" dirty="0"/>
              <a:t> race toward fast data, trust becomes the differentiator. GS1’s standards create the backbone for trusted identification — ensuring that data consumed by AI, analytics, and automation is accurate, verified, and interoperable.”</a:t>
            </a:r>
          </a:p>
          <a:p>
            <a:r>
              <a:rPr lang="en-US" dirty="0"/>
              <a:t>👉 </a:t>
            </a:r>
            <a:r>
              <a:rPr lang="en-US" i="1" dirty="0"/>
              <a:t>Relevance:</a:t>
            </a:r>
            <a:r>
              <a:rPr lang="en-US" dirty="0"/>
              <a:t> Big data is useless if it’s not trusted. GS1 turns “big” into “fast and reliable.”</a:t>
            </a:r>
          </a:p>
          <a:p>
            <a:br>
              <a:rPr lang="en-US" dirty="0"/>
            </a:br>
            <a:endParaRPr lang="en-US" dirty="0"/>
          </a:p>
          <a:p>
            <a:r>
              <a:rPr lang="en-US" b="1" dirty="0"/>
              <a:t>2. Collaboration → Breaking Data Silos</a:t>
            </a:r>
          </a:p>
          <a:p>
            <a:r>
              <a:rPr lang="en-US" dirty="0"/>
              <a:t>“GS1 exists to bring industries together around a shared language of business. Collaboration is at the heart of breaking data silos — not just sharing data, but sharing understanding, so that every partner in the ecosystem can move faster and make decisions with confidence.”</a:t>
            </a:r>
          </a:p>
          <a:p>
            <a:r>
              <a:rPr lang="en-US" dirty="0"/>
              <a:t>👉 </a:t>
            </a:r>
            <a:r>
              <a:rPr lang="en-US" i="1" dirty="0"/>
              <a:t>Relevance:</a:t>
            </a:r>
            <a:r>
              <a:rPr lang="en-US" dirty="0"/>
              <a:t> Collaboration isn’t only technical — it’s human and structural. This resonates with the leadership focus of the panel.</a:t>
            </a:r>
          </a:p>
          <a:p>
            <a:br>
              <a:rPr lang="en-US" dirty="0"/>
            </a:br>
            <a:endParaRPr lang="en-US" dirty="0"/>
          </a:p>
          <a:p>
            <a:r>
              <a:rPr lang="en-US" b="1" dirty="0"/>
              <a:t>3. Interoperability → Driving Agility and Innovation</a:t>
            </a:r>
          </a:p>
          <a:p>
            <a:r>
              <a:rPr lang="en-US" dirty="0"/>
              <a:t>“True interoperability allows data to flow seamlessly across industries, systems, and geographies. That’s how we move from isolated insights to real-time action — enabling </a:t>
            </a:r>
            <a:r>
              <a:rPr lang="en-US" dirty="0" err="1"/>
              <a:t>organisations</a:t>
            </a:r>
            <a:r>
              <a:rPr lang="en-US" dirty="0"/>
              <a:t> to be more agile, resilient, and future-ready.”</a:t>
            </a:r>
          </a:p>
          <a:p>
            <a:r>
              <a:rPr lang="en-US" dirty="0"/>
              <a:t>👉 </a:t>
            </a:r>
            <a:r>
              <a:rPr lang="en-US" i="1" dirty="0"/>
              <a:t>Relevance:</a:t>
            </a:r>
            <a:r>
              <a:rPr lang="en-US" dirty="0"/>
              <a:t> “Fast data” is achieved through interoperability — GS1’s core strength.</a:t>
            </a:r>
          </a:p>
          <a:p>
            <a:br>
              <a:rPr lang="en-US" dirty="0"/>
            </a:br>
            <a:endParaRPr lang="en-US" dirty="0"/>
          </a:p>
          <a:p>
            <a:r>
              <a:rPr lang="en-US" b="1" dirty="0"/>
              <a:t>🔹 3. Vision 2030 as the Future-Focused Bridge</a:t>
            </a:r>
          </a:p>
          <a:p>
            <a:r>
              <a:rPr lang="en-US" dirty="0"/>
              <a:t>Close your link by bringing it back to Vision 2030’s forward-looking tone:</a:t>
            </a:r>
          </a:p>
          <a:p>
            <a:r>
              <a:rPr lang="en-US" dirty="0"/>
              <a:t>“Vision 2030 is really about preparing for what’s next — an AI-driven world where trust, collaboration, and interoperability define success. GS1’s role is to ensure that as data accelerates, it also remains grounded in truth.”</a:t>
            </a:r>
          </a:p>
          <a:p>
            <a:br>
              <a:rPr lang="en-US" dirty="0"/>
            </a:br>
            <a:endParaRPr lang="en-US" dirty="0"/>
          </a:p>
          <a:p>
            <a:r>
              <a:rPr lang="en-US" b="1" dirty="0"/>
              <a:t>🔹 4. Optional Summary Phrase (for Panel Integration)</a:t>
            </a:r>
          </a:p>
          <a:p>
            <a:r>
              <a:rPr lang="en-US" dirty="0"/>
              <a:t>If Dylan asks you to build on another </a:t>
            </a:r>
            <a:r>
              <a:rPr lang="en-US" dirty="0" err="1"/>
              <a:t>panellist’s</a:t>
            </a:r>
            <a:r>
              <a:rPr lang="en-US" dirty="0"/>
              <a:t> point, you could use:</a:t>
            </a:r>
          </a:p>
          <a:p>
            <a:r>
              <a:rPr lang="en-US" dirty="0"/>
              <a:t>“What we’re hearing across the table — whether it’s about AI or analytics — all points back to the same challenge: trust. GS1’s vision is to make trusted, fast data the foundation for every collaboration.”</a:t>
            </a:r>
          </a:p>
          <a:p>
            <a:endParaRPr lang="en-GB" dirty="0"/>
          </a:p>
        </p:txBody>
      </p:sp>
      <p:sp>
        <p:nvSpPr>
          <p:cNvPr id="4" name="Slide Number Placeholder 3">
            <a:extLst>
              <a:ext uri="{FF2B5EF4-FFF2-40B4-BE49-F238E27FC236}">
                <a16:creationId xmlns:a16="http://schemas.microsoft.com/office/drawing/2014/main" id="{43BA0E4D-01C8-513E-8549-AE322E12E830}"/>
              </a:ext>
            </a:extLst>
          </p:cNvPr>
          <p:cNvSpPr>
            <a:spLocks noGrp="1"/>
          </p:cNvSpPr>
          <p:nvPr>
            <p:ph type="sldNum" sz="quarter" idx="5"/>
          </p:nvPr>
        </p:nvSpPr>
        <p:spPr/>
        <p:txBody>
          <a:bodyPr/>
          <a:lstStyle/>
          <a:p>
            <a:pPr marL="0" marR="0" lvl="0" indent="0" algn="r" defTabSz="921854" rtl="0" eaLnBrk="1" fontAlgn="auto" latinLnBrk="0" hangingPunct="1">
              <a:lnSpc>
                <a:spcPct val="100000"/>
              </a:lnSpc>
              <a:spcBef>
                <a:spcPts val="0"/>
              </a:spcBef>
              <a:spcAft>
                <a:spcPts val="0"/>
              </a:spcAft>
              <a:buClrTx/>
              <a:buSzTx/>
              <a:buFontTx/>
              <a:buNone/>
              <a:tabLst/>
              <a:defRPr/>
            </a:pPr>
            <a:fld id="{0B2B8EAE-8016-F64B-92C7-66E7338ADE9F}"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21854"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056096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BF52CB-3F13-488D-9076-ADE10E949FC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2DB0DB8-C9E4-E352-DDCA-FADAD7717E2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1A856AA-6025-69FB-203D-E61A7D428F05}"/>
              </a:ext>
            </a:extLst>
          </p:cNvPr>
          <p:cNvSpPr>
            <a:spLocks noGrp="1"/>
          </p:cNvSpPr>
          <p:nvPr>
            <p:ph type="body" idx="1"/>
          </p:nvPr>
        </p:nvSpPr>
        <p:spPr/>
        <p:txBody>
          <a:bodyPr/>
          <a:lstStyle/>
          <a:p>
            <a:r>
              <a:rPr lang="en-US" i="1" dirty="0"/>
              <a:t>From a South African perspective, mining is both a cornerstone and an aspiration. Yet across the region — from beneficiation debates in South Africa to unfair trade claims in the DRC — the industry faces barriers that undermine trust and prevent fair trade. By embedding GS1 standards, we can bring greater transparency, enable responsible sourcing, and unlock new value for mining and the wider economy."</a:t>
            </a:r>
            <a:endParaRPr lang="en-US" dirty="0"/>
          </a:p>
          <a:p>
            <a:br>
              <a:rPr lang="en-US" dirty="0"/>
            </a:br>
            <a:endParaRPr lang="en-US" dirty="0"/>
          </a:p>
          <a:p>
            <a:r>
              <a:rPr lang="en-US" dirty="0"/>
              <a:t>This ties:</a:t>
            </a:r>
          </a:p>
          <a:p>
            <a:r>
              <a:rPr lang="en-US" b="1" dirty="0"/>
              <a:t>Local context (South Africa, DRC)</a:t>
            </a:r>
            <a:endParaRPr lang="en-US" dirty="0"/>
          </a:p>
          <a:p>
            <a:r>
              <a:rPr lang="en-US" b="1" dirty="0"/>
              <a:t>Industry challenge (beneficiation, unfair trade claims)</a:t>
            </a:r>
            <a:endParaRPr lang="en-US" dirty="0"/>
          </a:p>
          <a:p>
            <a:r>
              <a:rPr lang="en-US" b="1" dirty="0"/>
              <a:t>GS1’s value (trust, transparency, fair trade, unlocking value)</a:t>
            </a:r>
            <a:endParaRPr lang="en-US" dirty="0"/>
          </a:p>
          <a:p>
            <a:endParaRPr lang="en-GB" dirty="0"/>
          </a:p>
        </p:txBody>
      </p:sp>
      <p:sp>
        <p:nvSpPr>
          <p:cNvPr id="4" name="Slide Number Placeholder 3">
            <a:extLst>
              <a:ext uri="{FF2B5EF4-FFF2-40B4-BE49-F238E27FC236}">
                <a16:creationId xmlns:a16="http://schemas.microsoft.com/office/drawing/2014/main" id="{E3E85A0D-8D8D-61E4-2AA1-50A4EF68CC00}"/>
              </a:ext>
            </a:extLst>
          </p:cNvPr>
          <p:cNvSpPr>
            <a:spLocks noGrp="1"/>
          </p:cNvSpPr>
          <p:nvPr>
            <p:ph type="sldNum" sz="quarter" idx="5"/>
          </p:nvPr>
        </p:nvSpPr>
        <p:spPr/>
        <p:txBody>
          <a:bodyPr/>
          <a:lstStyle/>
          <a:p>
            <a:pPr marL="0" marR="0" lvl="0" indent="0" algn="r" defTabSz="933145" rtl="0" eaLnBrk="1" fontAlgn="auto" latinLnBrk="0" hangingPunct="1">
              <a:lnSpc>
                <a:spcPct val="100000"/>
              </a:lnSpc>
              <a:spcBef>
                <a:spcPts val="0"/>
              </a:spcBef>
              <a:spcAft>
                <a:spcPts val="0"/>
              </a:spcAft>
              <a:buClrTx/>
              <a:buSzTx/>
              <a:buFontTx/>
              <a:buNone/>
              <a:tabLst/>
              <a:defRPr/>
            </a:pPr>
            <a:fld id="{0B2B8EAE-8016-F64B-92C7-66E7338ADE9F}"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33145"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263163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AAD48C-378C-912C-93C7-C0FD1C409E2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BB48EF1-0EBE-AEB9-2C81-40EA957578B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EA2ECCA-1BBA-B06E-E65A-0CEEA053F1DF}"/>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408901D0-2042-955D-3347-A2B58D4B7AAA}"/>
              </a:ext>
            </a:extLst>
          </p:cNvPr>
          <p:cNvSpPr>
            <a:spLocks noGrp="1"/>
          </p:cNvSpPr>
          <p:nvPr>
            <p:ph type="sldNum" sz="quarter" idx="5"/>
          </p:nvPr>
        </p:nvSpPr>
        <p:spPr/>
        <p:txBody>
          <a:bodyPr/>
          <a:lstStyle/>
          <a:p>
            <a:pPr marL="0" marR="0" lvl="0" indent="0" algn="r" defTabSz="933145" rtl="0" eaLnBrk="1" fontAlgn="auto" latinLnBrk="0" hangingPunct="1">
              <a:lnSpc>
                <a:spcPct val="100000"/>
              </a:lnSpc>
              <a:spcBef>
                <a:spcPts val="0"/>
              </a:spcBef>
              <a:spcAft>
                <a:spcPts val="0"/>
              </a:spcAft>
              <a:buClrTx/>
              <a:buSzTx/>
              <a:buFontTx/>
              <a:buNone/>
              <a:tabLst/>
              <a:defRPr/>
            </a:pPr>
            <a:fld id="{0B2B8EAE-8016-F64B-92C7-66E7338ADE9F}"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33145"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404180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5FBDFA-2C07-F488-D8EC-7A653B41CA6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36F66EA-461D-7AAD-E070-D2F4B85A2FE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012A05E-794B-0305-B9DC-421ECF05C628}"/>
              </a:ext>
            </a:extLst>
          </p:cNvPr>
          <p:cNvSpPr>
            <a:spLocks noGrp="1"/>
          </p:cNvSpPr>
          <p:nvPr>
            <p:ph type="body" idx="1"/>
          </p:nvPr>
        </p:nvSpPr>
        <p:spPr/>
        <p: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US" sz="1200" b="0" i="0" kern="1200" dirty="0">
                <a:solidFill>
                  <a:schemeClr val="tx1"/>
                </a:solidFill>
                <a:effectLst/>
                <a:latin typeface="+mn-lt"/>
                <a:ea typeface="+mn-ea"/>
                <a:cs typeface="+mn-cs"/>
              </a:rPr>
              <a:t>There is an African Proverb which says, If you want to go fast, go alone. If you want to go far, go with others."</a:t>
            </a:r>
            <a:endParaRPr lang="fr-FR" dirty="0"/>
          </a:p>
          <a:p>
            <a:pPr>
              <a:lnSpc>
                <a:spcPct val="107000"/>
              </a:lnSpc>
              <a:spcAft>
                <a:spcPts val="800"/>
              </a:spcAft>
            </a:pPr>
            <a:r>
              <a:rPr lang="en-US" sz="1200" b="0" i="0" kern="1200" dirty="0">
                <a:solidFill>
                  <a:schemeClr val="tx1"/>
                </a:solidFill>
                <a:effectLst/>
                <a:latin typeface="+mn-lt"/>
                <a:ea typeface="+mn-ea"/>
                <a:cs typeface="+mn-cs"/>
              </a:rPr>
              <a:t>I am once again feeling this truth right up close. Our mission—standardization—is not a sprint, it's a marathon, and we can only win it together.</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Alone, we might achieve small improvements, but the major efficiency leaps across company boundaries only succeed through teamwork. It’s about speaking a common language so that innovation and progress can flow freely. Her how the GS1 Federation Broke a significant Data Silo.</a:t>
            </a:r>
            <a:endParaRPr lang="en-US" dirty="0">
              <a:cs typeface="Calibri"/>
            </a:endParaRPr>
          </a:p>
        </p:txBody>
      </p:sp>
      <p:sp>
        <p:nvSpPr>
          <p:cNvPr id="4" name="Slide Number Placeholder 3">
            <a:extLst>
              <a:ext uri="{FF2B5EF4-FFF2-40B4-BE49-F238E27FC236}">
                <a16:creationId xmlns:a16="http://schemas.microsoft.com/office/drawing/2014/main" id="{B16C743A-AD56-E426-B247-294CBA8D73CD}"/>
              </a:ext>
            </a:extLst>
          </p:cNvPr>
          <p:cNvSpPr>
            <a:spLocks noGrp="1"/>
          </p:cNvSpPr>
          <p:nvPr>
            <p:ph type="sldNum" sz="quarter" idx="5"/>
          </p:nvPr>
        </p:nvSpPr>
        <p:spPr/>
        <p:txBody>
          <a:bodyPr/>
          <a:lstStyle/>
          <a:p>
            <a:pPr marL="0" marR="0" lvl="0" indent="0" algn="r" defTabSz="914310" rtl="0" eaLnBrk="1" fontAlgn="auto" latinLnBrk="0" hangingPunct="1">
              <a:lnSpc>
                <a:spcPct val="100000"/>
              </a:lnSpc>
              <a:spcBef>
                <a:spcPts val="0"/>
              </a:spcBef>
              <a:spcAft>
                <a:spcPts val="0"/>
              </a:spcAft>
              <a:buClrTx/>
              <a:buSzTx/>
              <a:buFontTx/>
              <a:buNone/>
              <a:tabLst/>
              <a:defRPr/>
            </a:pPr>
            <a:fld id="{1DC7A02B-46E6-4166-B5ED-097BDAD7D760}"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1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78866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31631" rtl="0" eaLnBrk="1" fontAlgn="auto" latinLnBrk="0" hangingPunct="1">
              <a:lnSpc>
                <a:spcPct val="100000"/>
              </a:lnSpc>
              <a:spcBef>
                <a:spcPts val="0"/>
              </a:spcBef>
              <a:spcAft>
                <a:spcPts val="0"/>
              </a:spcAft>
              <a:buClrTx/>
              <a:buSzTx/>
              <a:buFontTx/>
              <a:buNone/>
              <a:tabLst/>
              <a:defRPr/>
            </a:pPr>
            <a:fld id="{0B2B8EAE-8016-F64B-92C7-66E7338ADE9F}" type="slidenum">
              <a:rPr kumimoji="0" lang="en-GB" sz="13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31631" rtl="0" eaLnBrk="1" fontAlgn="auto" latinLnBrk="0" hangingPunct="1">
                <a:lnSpc>
                  <a:spcPct val="100000"/>
                </a:lnSpc>
                <a:spcBef>
                  <a:spcPts val="0"/>
                </a:spcBef>
                <a:spcAft>
                  <a:spcPts val="0"/>
                </a:spcAft>
                <a:buClrTx/>
                <a:buSzTx/>
                <a:buFontTx/>
                <a:buNone/>
                <a:tabLst/>
                <a:defRPr/>
              </a:pPr>
              <a:t>6</a:t>
            </a:fld>
            <a:endParaRPr kumimoji="0" lang="en-GB"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062628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2ECC3583-6044-485A-8DCB-12A4DED7BA56}" type="slidenum">
              <a:rPr lang="en-GB" smtClean="0"/>
              <a:t>8</a:t>
            </a:fld>
            <a:endParaRPr lang="en-GB"/>
          </a:p>
        </p:txBody>
      </p:sp>
    </p:spTree>
    <p:extLst>
      <p:ext uri="{BB962C8B-B14F-4D97-AF65-F5344CB8AC3E}">
        <p14:creationId xmlns:p14="http://schemas.microsoft.com/office/powerpoint/2010/main" val="23634699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2ECC3583-6044-485A-8DCB-12A4DED7BA56}" type="slidenum">
              <a:rPr lang="en-GB" smtClean="0"/>
              <a:t>9</a:t>
            </a:fld>
            <a:endParaRPr lang="en-GB"/>
          </a:p>
        </p:txBody>
      </p:sp>
    </p:spTree>
    <p:extLst>
      <p:ext uri="{BB962C8B-B14F-4D97-AF65-F5344CB8AC3E}">
        <p14:creationId xmlns:p14="http://schemas.microsoft.com/office/powerpoint/2010/main" val="41414172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fact that a system that does not produce an accessible traceability audit trail is not a traceability system! Guess that requires some explanation for people to understand!</a:t>
            </a:r>
            <a:r>
              <a:rPr lang="en-US" sz="1200" b="0" i="0" kern="1200" dirty="0">
                <a:solidFill>
                  <a:schemeClr val="tx1"/>
                </a:solidFill>
                <a:effectLst/>
                <a:latin typeface="+mn-lt"/>
                <a:ea typeface="+mn-ea"/>
                <a:cs typeface="+mn-cs"/>
              </a:rPr>
              <a:t> Does it make sense to talk about traceability across a supply chain if there is no traceability audit trail? Certainly not. If product items are marked with globally unique identities and there is no access to a traceability audit trail, the only useful next step is to verify or authenticate the globally unique identity against a trusted database to establish origin. Establishing origin and product type, and perhaps also product attributes, in this way does not explain how it progressed to where it is currently located. Hence, the system that enables this activity cannot be called a traceability system. Instead it is a verification system. Verification and authentication of product items, logistics entities, </a:t>
            </a:r>
            <a:r>
              <a:rPr lang="en-US" sz="1200" b="0" i="0" kern="1200" dirty="0" err="1">
                <a:solidFill>
                  <a:schemeClr val="tx1"/>
                </a:solidFill>
                <a:effectLst/>
                <a:latin typeface="+mn-lt"/>
                <a:ea typeface="+mn-ea"/>
                <a:cs typeface="+mn-cs"/>
              </a:rPr>
              <a:t>organisations</a:t>
            </a:r>
            <a:r>
              <a:rPr lang="en-US" sz="1200" b="0" i="0" kern="1200" dirty="0">
                <a:solidFill>
                  <a:schemeClr val="tx1"/>
                </a:solidFill>
                <a:effectLst/>
                <a:latin typeface="+mn-lt"/>
                <a:ea typeface="+mn-ea"/>
                <a:cs typeface="+mn-cs"/>
              </a:rPr>
              <a:t>, item handling events and product attributes are important aspects of supply chain traceability. However, verification of product items is not traceability.</a:t>
            </a:r>
          </a:p>
          <a:p>
            <a:r>
              <a:rPr lang="en-US" sz="1200" b="0" i="0" kern="1200" dirty="0">
                <a:solidFill>
                  <a:schemeClr val="tx1"/>
                </a:solidFill>
                <a:effectLst/>
                <a:latin typeface="+mn-lt"/>
                <a:ea typeface="+mn-ea"/>
                <a:cs typeface="+mn-cs"/>
              </a:rPr>
              <a:t>art 4: Traceability, Visibility &amp; Transparency – Building the Visibility Stack</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Terminology Series on Supply Chain Visibility</a:t>
            </a:r>
            <a:br>
              <a:rPr lang="en-US" sz="1200" b="0" i="0" kern="1200" dirty="0">
                <a:solidFill>
                  <a:schemeClr val="tx1"/>
                </a:solidFill>
                <a:effectLst/>
                <a:latin typeface="+mn-lt"/>
                <a:ea typeface="+mn-ea"/>
                <a:cs typeface="+mn-cs"/>
              </a:rPr>
            </a:b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In supply chain discussions, terms like traceability, visibility, and transparency are often used interchangeably—but they serve distinct purposes.</a:t>
            </a:r>
            <a:br>
              <a:rPr lang="en-US" sz="1200" b="0" i="0" kern="1200" dirty="0">
                <a:solidFill>
                  <a:schemeClr val="tx1"/>
                </a:solidFill>
                <a:effectLst/>
                <a:latin typeface="+mn-lt"/>
                <a:ea typeface="+mn-ea"/>
                <a:cs typeface="+mn-cs"/>
              </a:rPr>
            </a:b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 Traceability is commonly defined as the ability to identify, track, and trace the history, location, and application of products, parts, or materials. It’s essential for sustainability and ethical sourcing—but in a supply chain context, it offers limited visibility.</a:t>
            </a:r>
            <a:br>
              <a:rPr lang="en-US" sz="1200" b="0" i="0" kern="1200" dirty="0">
                <a:solidFill>
                  <a:schemeClr val="tx1"/>
                </a:solidFill>
                <a:effectLst/>
                <a:latin typeface="+mn-lt"/>
                <a:ea typeface="+mn-ea"/>
                <a:cs typeface="+mn-cs"/>
              </a:rPr>
            </a:b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Traceability exists as an audit trail linked to participating </a:t>
            </a:r>
            <a:r>
              <a:rPr lang="en-US" sz="1200" b="0" i="0" kern="1200" dirty="0" err="1">
                <a:solidFill>
                  <a:schemeClr val="tx1"/>
                </a:solidFill>
                <a:effectLst/>
                <a:latin typeface="+mn-lt"/>
                <a:ea typeface="+mn-ea"/>
                <a:cs typeface="+mn-cs"/>
              </a:rPr>
              <a:t>organisations</a:t>
            </a:r>
            <a:r>
              <a:rPr lang="en-US" sz="1200" b="0" i="0" kern="1200" dirty="0">
                <a:solidFill>
                  <a:schemeClr val="tx1"/>
                </a:solidFill>
                <a:effectLst/>
                <a:latin typeface="+mn-lt"/>
                <a:ea typeface="+mn-ea"/>
                <a:cs typeface="+mn-cs"/>
              </a:rPr>
              <a:t>. It doesn’t tell us:</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 ⁠Whether product and process attributes meet agreed standards</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 ⁠If regulations and best practices are being followed</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 ⁠How supply and demand are coordinated across the chain</a:t>
            </a:r>
            <a:br>
              <a:rPr lang="en-US" sz="1200" b="0" i="0" kern="1200" dirty="0">
                <a:solidFill>
                  <a:schemeClr val="tx1"/>
                </a:solidFill>
                <a:effectLst/>
                <a:latin typeface="+mn-lt"/>
                <a:ea typeface="+mn-ea"/>
                <a:cs typeface="+mn-cs"/>
              </a:rPr>
            </a:b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 That’s where visibility comes in. Visibility adds layers of data specific to:</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 ⁠Product and process attributes</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 ⁠Compliance with standards and regulations</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 ⁠Supply-demand coordination</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 ⁠Regulatory compliance oversight and fiscal incentives design</a:t>
            </a:r>
            <a:br>
              <a:rPr lang="en-US" sz="1200" b="0" i="0" kern="1200" dirty="0">
                <a:solidFill>
                  <a:schemeClr val="tx1"/>
                </a:solidFill>
                <a:effectLst/>
                <a:latin typeface="+mn-lt"/>
                <a:ea typeface="+mn-ea"/>
                <a:cs typeface="+mn-cs"/>
              </a:rPr>
            </a:b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These layers, combined with traceability, form the visibility stack—tailored to the specific needs of a supply chain </a:t>
            </a:r>
            <a:r>
              <a:rPr lang="en-US" sz="1200" b="0" i="0" kern="1200" dirty="0" err="1">
                <a:solidFill>
                  <a:schemeClr val="tx1"/>
                </a:solidFill>
                <a:effectLst/>
                <a:latin typeface="+mn-lt"/>
                <a:ea typeface="+mn-ea"/>
                <a:cs typeface="+mn-cs"/>
              </a:rPr>
              <a:t>programme</a:t>
            </a:r>
            <a:r>
              <a:rPr lang="en-US" sz="1200" b="0" i="0" kern="1200" dirty="0">
                <a:solidFill>
                  <a:schemeClr val="tx1"/>
                </a:solidFill>
                <a:effectLst/>
                <a:latin typeface="+mn-lt"/>
                <a:ea typeface="+mn-ea"/>
                <a:cs typeface="+mn-cs"/>
              </a:rPr>
              <a:t> and shared internally up to retailers. Increasingly, it makes more sense to talk of a visibility audit trail rather than just a traceability audit trail.</a:t>
            </a:r>
            <a:br>
              <a:rPr lang="en-US" sz="1200" b="0" i="0" kern="1200" dirty="0">
                <a:solidFill>
                  <a:schemeClr val="tx1"/>
                </a:solidFill>
                <a:effectLst/>
                <a:latin typeface="+mn-lt"/>
                <a:ea typeface="+mn-ea"/>
                <a:cs typeface="+mn-cs"/>
              </a:rPr>
            </a:b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 Transparency, on the other hand, refers to sharing selected visibility data with external parties—typically consumers and regulators. It generally focuses on ethical practices, sustainability, and accountability.</a:t>
            </a:r>
            <a:endParaRPr lang="en-US" dirty="0"/>
          </a:p>
        </p:txBody>
      </p:sp>
      <p:sp>
        <p:nvSpPr>
          <p:cNvPr id="4" name="Slide Number Placeholder 3"/>
          <p:cNvSpPr>
            <a:spLocks noGrp="1"/>
          </p:cNvSpPr>
          <p:nvPr>
            <p:ph type="sldNum" sz="quarter" idx="5"/>
          </p:nvPr>
        </p:nvSpPr>
        <p:spPr/>
        <p:txBody>
          <a:bodyPr/>
          <a:lstStyle/>
          <a:p>
            <a:fld id="{2ECC3583-6044-485A-8DCB-12A4DED7BA56}" type="slidenum">
              <a:rPr lang="en-GB" smtClean="0"/>
              <a:t>10</a:t>
            </a:fld>
            <a:endParaRPr lang="en-GB"/>
          </a:p>
        </p:txBody>
      </p:sp>
    </p:spTree>
    <p:extLst>
      <p:ext uri="{BB962C8B-B14F-4D97-AF65-F5344CB8AC3E}">
        <p14:creationId xmlns:p14="http://schemas.microsoft.com/office/powerpoint/2010/main" val="232304049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2.xml"/><Relationship Id="rId4"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6.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6.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6.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2.emf"/></Relationships>
</file>

<file path=ppt/slideLayouts/_rels/slideLayout20.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4.emf"/></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6.emf"/></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2.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7.xml"/><Relationship Id="rId4" Type="http://schemas.openxmlformats.org/officeDocument/2006/relationships/image" Target="../media/image4.emf"/></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1.xml"/><Relationship Id="rId1" Type="http://schemas.openxmlformats.org/officeDocument/2006/relationships/tags" Target="../tags/tag8.xml"/><Relationship Id="rId4" Type="http://schemas.openxmlformats.org/officeDocument/2006/relationships/image" Target="../media/image2.emf"/></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2.xml"/><Relationship Id="rId1" Type="http://schemas.openxmlformats.org/officeDocument/2006/relationships/tags" Target="../tags/tag10.xml"/><Relationship Id="rId4" Type="http://schemas.openxmlformats.org/officeDocument/2006/relationships/image" Target="../media/image2.emf"/></Relationships>
</file>

<file path=ppt/slideLayouts/_rels/slideLayout3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11.xml"/><Relationship Id="rId4" Type="http://schemas.openxmlformats.org/officeDocument/2006/relationships/image" Target="../media/image2.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2.xml"/><Relationship Id="rId1" Type="http://schemas.openxmlformats.org/officeDocument/2006/relationships/tags" Target="../tags/tag12.xml"/><Relationship Id="rId4" Type="http://schemas.openxmlformats.org/officeDocument/2006/relationships/image" Target="../media/image2.emf"/></Relationships>
</file>

<file path=ppt/slideLayouts/_rels/slideLayout58.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2.xml"/><Relationship Id="rId1" Type="http://schemas.openxmlformats.org/officeDocument/2006/relationships/tags" Target="../tags/tag13.xml"/><Relationship Id="rId4" Type="http://schemas.openxmlformats.org/officeDocument/2006/relationships/image" Target="../media/image4.emf"/></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2.xml"/><Relationship Id="rId1" Type="http://schemas.openxmlformats.org/officeDocument/2006/relationships/tags" Target="../tags/tag14.xml"/><Relationship Id="rId4" Type="http://schemas.openxmlformats.org/officeDocument/2006/relationships/image" Target="../media/image6.emf"/></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2.xml"/><Relationship Id="rId1" Type="http://schemas.openxmlformats.org/officeDocument/2006/relationships/tags" Target="../tags/tag15.xml"/><Relationship Id="rId4" Type="http://schemas.openxmlformats.org/officeDocument/2006/relationships/image" Target="../media/image2.emf"/></Relationships>
</file>

<file path=ppt/slideLayouts/_rels/slideLayout68.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2.xml"/><Relationship Id="rId1" Type="http://schemas.openxmlformats.org/officeDocument/2006/relationships/tags" Target="../tags/tag16.xml"/><Relationship Id="rId4" Type="http://schemas.openxmlformats.org/officeDocument/2006/relationships/image" Target="../media/image4.emf"/></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2.xml"/><Relationship Id="rId1" Type="http://schemas.openxmlformats.org/officeDocument/2006/relationships/tags" Target="../tags/tag17.xml"/><Relationship Id="rId4" Type="http://schemas.openxmlformats.org/officeDocument/2006/relationships/image" Target="../media/image2.emf"/></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4.xml"/><Relationship Id="rId1" Type="http://schemas.openxmlformats.org/officeDocument/2006/relationships/tags" Target="../tags/tag20.xml"/><Relationship Id="rId5" Type="http://schemas.openxmlformats.org/officeDocument/2006/relationships/image" Target="../media/image4.emf"/><Relationship Id="rId4" Type="http://schemas.openxmlformats.org/officeDocument/2006/relationships/oleObject" Target="../embeddings/oleObject9.bin"/></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Master" Target="../slideMasters/slideMaster4.xml"/><Relationship Id="rId1" Type="http://schemas.openxmlformats.org/officeDocument/2006/relationships/tags" Target="../tags/tag21.xml"/><Relationship Id="rId6" Type="http://schemas.openxmlformats.org/officeDocument/2006/relationships/image" Target="../media/image8.png"/><Relationship Id="rId5" Type="http://schemas.openxmlformats.org/officeDocument/2006/relationships/image" Target="../media/image4.emf"/><Relationship Id="rId4" Type="http://schemas.openxmlformats.org/officeDocument/2006/relationships/oleObject" Target="../embeddings/oleObject10.bin"/></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Master" Target="../slideMasters/slideMaster4.xml"/><Relationship Id="rId1" Type="http://schemas.openxmlformats.org/officeDocument/2006/relationships/tags" Target="../tags/tag22.xml"/><Relationship Id="rId5" Type="http://schemas.openxmlformats.org/officeDocument/2006/relationships/image" Target="../media/image4.emf"/><Relationship Id="rId4" Type="http://schemas.openxmlformats.org/officeDocument/2006/relationships/oleObject" Target="../embeddings/oleObject11.bin"/></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Master" Target="../slideMasters/slideMaster4.xml"/><Relationship Id="rId1" Type="http://schemas.openxmlformats.org/officeDocument/2006/relationships/tags" Target="../tags/tag23.xml"/><Relationship Id="rId6" Type="http://schemas.openxmlformats.org/officeDocument/2006/relationships/image" Target="../media/image8.png"/><Relationship Id="rId5" Type="http://schemas.openxmlformats.org/officeDocument/2006/relationships/image" Target="../media/image4.emf"/><Relationship Id="rId4" Type="http://schemas.openxmlformats.org/officeDocument/2006/relationships/oleObject" Target="../embeddings/oleObject12.bin"/></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Master" Target="../slideMasters/slideMaster4.xml"/><Relationship Id="rId1" Type="http://schemas.openxmlformats.org/officeDocument/2006/relationships/tags" Target="../tags/tag24.xml"/><Relationship Id="rId6" Type="http://schemas.openxmlformats.org/officeDocument/2006/relationships/image" Target="../media/image8.png"/><Relationship Id="rId5" Type="http://schemas.openxmlformats.org/officeDocument/2006/relationships/image" Target="../media/image4.emf"/><Relationship Id="rId4" Type="http://schemas.openxmlformats.org/officeDocument/2006/relationships/oleObject" Target="../embeddings/oleObject13.bin"/></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Master" Target="../slideMasters/slideMaster4.xml"/><Relationship Id="rId1" Type="http://schemas.openxmlformats.org/officeDocument/2006/relationships/tags" Target="../tags/tag25.xml"/><Relationship Id="rId6" Type="http://schemas.openxmlformats.org/officeDocument/2006/relationships/image" Target="../media/image8.png"/><Relationship Id="rId5" Type="http://schemas.openxmlformats.org/officeDocument/2006/relationships/image" Target="../media/image4.emf"/><Relationship Id="rId4" Type="http://schemas.openxmlformats.org/officeDocument/2006/relationships/oleObject" Target="../embeddings/oleObject13.bin"/></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Master" Target="../slideMasters/slideMaster4.xml"/><Relationship Id="rId1" Type="http://schemas.openxmlformats.org/officeDocument/2006/relationships/tags" Target="../tags/tag26.xml"/><Relationship Id="rId6" Type="http://schemas.openxmlformats.org/officeDocument/2006/relationships/image" Target="../media/image8.png"/><Relationship Id="rId5" Type="http://schemas.openxmlformats.org/officeDocument/2006/relationships/image" Target="../media/image4.emf"/><Relationship Id="rId4" Type="http://schemas.openxmlformats.org/officeDocument/2006/relationships/oleObject" Target="../embeddings/oleObject13.bin"/></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4.xml"/><Relationship Id="rId1" Type="http://schemas.openxmlformats.org/officeDocument/2006/relationships/tags" Target="../tags/tag27.xml"/><Relationship Id="rId5" Type="http://schemas.openxmlformats.org/officeDocument/2006/relationships/image" Target="../media/image2.emf"/><Relationship Id="rId4" Type="http://schemas.openxmlformats.org/officeDocument/2006/relationships/oleObject" Target="../embeddings/oleObject14.bin"/></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B7E44536-7F34-75F4-522E-D41D08F32023}"/>
              </a:ext>
            </a:extLst>
          </p:cNvPr>
          <p:cNvGraphicFramePr>
            <a:graphicFrameLocks noChangeAspect="1"/>
          </p:cNvGraphicFramePr>
          <p:nvPr userDrawn="1">
            <p:custDataLst>
              <p:tags r:id="rId1"/>
            </p:custDataLst>
            <p:extLst>
              <p:ext uri="{D42A27DB-BD31-4B8C-83A1-F6EECF244321}">
                <p14:modId xmlns:p14="http://schemas.microsoft.com/office/powerpoint/2010/main" val="171135356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606" imgH="605" progId="TCLayout.ActiveDocument.1">
                  <p:embed/>
                </p:oleObj>
              </mc:Choice>
              <mc:Fallback>
                <p:oleObj name="think-cell Slide" r:id="rId3" imgW="606" imgH="605" progId="TCLayout.ActiveDocument.1">
                  <p:embed/>
                  <p:pic>
                    <p:nvPicPr>
                      <p:cNvPr id="5" name="think-cell data - do not delete" hidden="1">
                        <a:extLst>
                          <a:ext uri="{FF2B5EF4-FFF2-40B4-BE49-F238E27FC236}">
                            <a16:creationId xmlns:a16="http://schemas.microsoft.com/office/drawing/2014/main" id="{B7E44536-7F34-75F4-522E-D41D08F3202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Slide Number Placeholder 3"/>
          <p:cNvSpPr>
            <a:spLocks noGrp="1"/>
          </p:cNvSpPr>
          <p:nvPr>
            <p:ph type="sldNum" sz="quarter" idx="12"/>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2" name="Title Placeholder 1">
            <a:extLst>
              <a:ext uri="{FF2B5EF4-FFF2-40B4-BE49-F238E27FC236}">
                <a16:creationId xmlns:a16="http://schemas.microsoft.com/office/drawing/2014/main" id="{FDF2FBDC-CCA1-5626-CC79-517AC87142C8}"/>
              </a:ext>
            </a:extLst>
          </p:cNvPr>
          <p:cNvSpPr>
            <a:spLocks noGrp="1"/>
          </p:cNvSpPr>
          <p:nvPr>
            <p:ph type="title" hasCustomPrompt="1"/>
          </p:nvPr>
        </p:nvSpPr>
        <p:spPr bwMode="auto">
          <a:xfrm>
            <a:off x="596639"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2400"/>
            </a:lvl1pPr>
          </a:lstStyle>
          <a:p>
            <a:pPr lvl="0"/>
            <a:r>
              <a:rPr lang="en-GB" noProof="0"/>
              <a:t>Title goes here and can be two lines</a:t>
            </a:r>
          </a:p>
        </p:txBody>
      </p:sp>
    </p:spTree>
    <p:extLst>
      <p:ext uri="{BB962C8B-B14F-4D97-AF65-F5344CB8AC3E}">
        <p14:creationId xmlns:p14="http://schemas.microsoft.com/office/powerpoint/2010/main" val="346838147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hoto Right">
    <p:spTree>
      <p:nvGrpSpPr>
        <p:cNvPr id="1" name=""/>
        <p:cNvGrpSpPr/>
        <p:nvPr/>
      </p:nvGrpSpPr>
      <p:grpSpPr>
        <a:xfrm>
          <a:off x="0" y="0"/>
          <a:ext cx="0" cy="0"/>
          <a:chOff x="0" y="0"/>
          <a:chExt cx="0" cy="0"/>
        </a:xfrm>
      </p:grpSpPr>
      <p:sp>
        <p:nvSpPr>
          <p:cNvPr id="4" name="Slide Number Placeholder 3"/>
          <p:cNvSpPr>
            <a:spLocks noGrp="1"/>
          </p:cNvSpPr>
          <p:nvPr>
            <p:ph type="sldNum" sz="quarter" idx="17"/>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3" name="Title Placeholder 1">
            <a:extLst>
              <a:ext uri="{FF2B5EF4-FFF2-40B4-BE49-F238E27FC236}">
                <a16:creationId xmlns:a16="http://schemas.microsoft.com/office/drawing/2014/main" id="{4743C78D-3A94-222D-515C-DBD366737CDD}"/>
              </a:ext>
            </a:extLst>
          </p:cNvPr>
          <p:cNvSpPr>
            <a:spLocks noGrp="1"/>
          </p:cNvSpPr>
          <p:nvPr>
            <p:ph type="title" hasCustomPrompt="1"/>
          </p:nvPr>
        </p:nvSpPr>
        <p:spPr bwMode="auto">
          <a:xfrm>
            <a:off x="596639"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3200"/>
            </a:lvl1pPr>
          </a:lstStyle>
          <a:p>
            <a:pPr lvl="0"/>
            <a:r>
              <a:rPr lang="en-GB" noProof="0"/>
              <a:t>Title goes here and can be two lines</a:t>
            </a:r>
          </a:p>
        </p:txBody>
      </p:sp>
      <p:sp>
        <p:nvSpPr>
          <p:cNvPr id="6" name="Picture Placeholder 4">
            <a:extLst>
              <a:ext uri="{FF2B5EF4-FFF2-40B4-BE49-F238E27FC236}">
                <a16:creationId xmlns:a16="http://schemas.microsoft.com/office/drawing/2014/main" id="{7233F58C-22FF-EF1C-9EA4-BB1FF4DB5EE2}"/>
              </a:ext>
            </a:extLst>
          </p:cNvPr>
          <p:cNvSpPr>
            <a:spLocks noGrp="1"/>
          </p:cNvSpPr>
          <p:nvPr>
            <p:ph type="pic" sz="quarter" idx="14" hasCustomPrompt="1"/>
          </p:nvPr>
        </p:nvSpPr>
        <p:spPr>
          <a:xfrm>
            <a:off x="6398256" y="1293411"/>
            <a:ext cx="5189667" cy="4675367"/>
          </a:xfrm>
          <a:prstGeom prst="rect">
            <a:avLst/>
          </a:prstGeom>
        </p:spPr>
        <p:txBody>
          <a:bodyPr anchor="t" anchorCtr="0">
            <a:normAutofit/>
          </a:bodyPr>
          <a:lstStyle>
            <a:lvl1pPr marL="0" indent="0">
              <a:buNone/>
              <a:defRPr sz="1867">
                <a:solidFill>
                  <a:schemeClr val="bg2"/>
                </a:solidFill>
              </a:defRPr>
            </a:lvl1pPr>
          </a:lstStyle>
          <a:p>
            <a:r>
              <a:rPr lang="en-GB" noProof="0"/>
              <a:t>Photo Here </a:t>
            </a:r>
          </a:p>
        </p:txBody>
      </p:sp>
      <p:sp>
        <p:nvSpPr>
          <p:cNvPr id="7" name="Text Placeholder 12">
            <a:extLst>
              <a:ext uri="{FF2B5EF4-FFF2-40B4-BE49-F238E27FC236}">
                <a16:creationId xmlns:a16="http://schemas.microsoft.com/office/drawing/2014/main" id="{21B3A332-BC1C-B2B7-8D25-FFEFD0C83898}"/>
              </a:ext>
            </a:extLst>
          </p:cNvPr>
          <p:cNvSpPr>
            <a:spLocks noGrp="1"/>
          </p:cNvSpPr>
          <p:nvPr>
            <p:ph type="body" sz="quarter" idx="20" hasCustomPrompt="1"/>
          </p:nvPr>
        </p:nvSpPr>
        <p:spPr>
          <a:xfrm>
            <a:off x="598444" y="2419234"/>
            <a:ext cx="5412941" cy="3292260"/>
          </a:xfrm>
          <a:prstGeom prst="rect">
            <a:avLst/>
          </a:prstGeom>
        </p:spPr>
        <p:txBody>
          <a:bodyPr lIns="0" tIns="0" rIns="0" bIns="0">
            <a:noAutofit/>
          </a:bodyPr>
          <a:lstStyle>
            <a:lvl1pPr>
              <a:lnSpc>
                <a:spcPct val="100000"/>
              </a:lnSpc>
              <a:buClr>
                <a:schemeClr val="accent1"/>
              </a:buClr>
              <a:defRPr sz="1733"/>
            </a:lvl1pPr>
            <a:lvl2pPr>
              <a:lnSpc>
                <a:spcPct val="100000"/>
              </a:lnSpc>
              <a:buClr>
                <a:schemeClr val="accent1"/>
              </a:buClr>
              <a:defRPr sz="1733"/>
            </a:lvl2pPr>
            <a:lvl3pPr>
              <a:lnSpc>
                <a:spcPct val="100000"/>
              </a:lnSpc>
              <a:buClr>
                <a:schemeClr val="accent1"/>
              </a:buClr>
              <a:defRPr sz="1733"/>
            </a:lvl3pPr>
            <a:lvl4pPr>
              <a:lnSpc>
                <a:spcPct val="100000"/>
              </a:lnSpc>
              <a:buClr>
                <a:schemeClr val="accent1"/>
              </a:buClr>
              <a:defRPr sz="1733"/>
            </a:lvl4pPr>
            <a:lvl5pPr>
              <a:lnSpc>
                <a:spcPct val="100000"/>
              </a:lnSpc>
              <a:buClr>
                <a:schemeClr val="accent1"/>
              </a:buClr>
              <a:defRPr sz="1733"/>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0" name="Text Placeholder 5">
            <a:extLst>
              <a:ext uri="{FF2B5EF4-FFF2-40B4-BE49-F238E27FC236}">
                <a16:creationId xmlns:a16="http://schemas.microsoft.com/office/drawing/2014/main" id="{C1E37B17-5772-3B5D-73F7-2A9DE958789C}"/>
              </a:ext>
            </a:extLst>
          </p:cNvPr>
          <p:cNvSpPr>
            <a:spLocks noGrp="1"/>
          </p:cNvSpPr>
          <p:nvPr>
            <p:ph type="body" sz="quarter" idx="19" hasCustomPrompt="1"/>
          </p:nvPr>
        </p:nvSpPr>
        <p:spPr>
          <a:xfrm>
            <a:off x="596639" y="1643070"/>
            <a:ext cx="5418383" cy="657509"/>
          </a:xfrm>
          <a:prstGeom prst="rect">
            <a:avLst/>
          </a:prstGeom>
        </p:spPr>
        <p:txBody>
          <a:bodyPr lIns="0" tIns="0" rIns="0" bIns="0" anchor="b" anchorCtr="0">
            <a:noAutofit/>
          </a:bodyPr>
          <a:lstStyle>
            <a:lvl1pPr marL="0" indent="0">
              <a:lnSpc>
                <a:spcPct val="100000"/>
              </a:lnSpc>
              <a:buFontTx/>
              <a:buNone/>
              <a:defRPr sz="2400" b="1" i="0"/>
            </a:lvl1pPr>
          </a:lstStyle>
          <a:p>
            <a:pPr lvl="0"/>
            <a:r>
              <a:rPr lang="en-GB" noProof="0"/>
              <a:t>Click to edit heading</a:t>
            </a:r>
          </a:p>
        </p:txBody>
      </p:sp>
    </p:spTree>
    <p:extLst>
      <p:ext uri="{BB962C8B-B14F-4D97-AF65-F5344CB8AC3E}">
        <p14:creationId xmlns:p14="http://schemas.microsoft.com/office/powerpoint/2010/main" val="3736937544"/>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3-Column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GB" noProof="0"/>
              <a:t>Click to Edit Title</a:t>
            </a:r>
          </a:p>
        </p:txBody>
      </p:sp>
      <p:sp>
        <p:nvSpPr>
          <p:cNvPr id="16" name="Text Placeholder 5"/>
          <p:cNvSpPr>
            <a:spLocks noGrp="1"/>
          </p:cNvSpPr>
          <p:nvPr>
            <p:ph type="body" sz="quarter" idx="15" hasCustomPrompt="1"/>
          </p:nvPr>
        </p:nvSpPr>
        <p:spPr>
          <a:xfrm>
            <a:off x="596982" y="1455429"/>
            <a:ext cx="3348485" cy="737544"/>
          </a:xfrm>
          <a:prstGeom prst="rect">
            <a:avLst/>
          </a:prstGeom>
        </p:spPr>
        <p:txBody>
          <a:bodyPr anchor="b" anchorCtr="0">
            <a:noAutofit/>
          </a:bodyPr>
          <a:lstStyle>
            <a:lvl1pPr marL="0" indent="0">
              <a:lnSpc>
                <a:spcPct val="100000"/>
              </a:lnSpc>
              <a:buFontTx/>
              <a:buNone/>
              <a:defRPr sz="2000" b="1" i="0" baseline="0"/>
            </a:lvl1pPr>
          </a:lstStyle>
          <a:p>
            <a:pPr lvl="0"/>
            <a:r>
              <a:rPr lang="en-GB" noProof="0"/>
              <a:t>Click to edit heading </a:t>
            </a:r>
          </a:p>
        </p:txBody>
      </p:sp>
      <p:sp>
        <p:nvSpPr>
          <p:cNvPr id="18" name="Text Placeholder 12"/>
          <p:cNvSpPr>
            <a:spLocks noGrp="1"/>
          </p:cNvSpPr>
          <p:nvPr>
            <p:ph type="body" sz="quarter" idx="17" hasCustomPrompt="1"/>
          </p:nvPr>
        </p:nvSpPr>
        <p:spPr>
          <a:xfrm>
            <a:off x="596982" y="2247358"/>
            <a:ext cx="3347489" cy="3625500"/>
          </a:xfrm>
          <a:prstGeom prst="rect">
            <a:avLst/>
          </a:prstGeom>
        </p:spPr>
        <p:txBody>
          <a:bodyPr>
            <a:noAutofit/>
          </a:bodyPr>
          <a:lstStyle>
            <a:lvl1pPr>
              <a:lnSpc>
                <a:spcPct val="100000"/>
              </a:lnSpc>
              <a:buClr>
                <a:schemeClr val="accent1"/>
              </a:buClr>
              <a:defRPr sz="1467"/>
            </a:lvl1pPr>
            <a:lvl2pPr>
              <a:lnSpc>
                <a:spcPct val="100000"/>
              </a:lnSpc>
              <a:buClr>
                <a:schemeClr val="accent1"/>
              </a:buClr>
              <a:defRPr sz="1467"/>
            </a:lvl2pPr>
            <a:lvl3pPr>
              <a:lnSpc>
                <a:spcPct val="100000"/>
              </a:lnSpc>
              <a:buClr>
                <a:schemeClr val="accent1"/>
              </a:buClr>
              <a:defRPr sz="1467"/>
            </a:lvl3pPr>
            <a:lvl4pPr>
              <a:lnSpc>
                <a:spcPct val="100000"/>
              </a:lnSpc>
              <a:buClr>
                <a:schemeClr val="accent1"/>
              </a:buClr>
              <a:defRPr sz="1467"/>
            </a:lvl4pPr>
            <a:lvl5pPr>
              <a:lnSpc>
                <a:spcPct val="100000"/>
              </a:lnSpc>
              <a:buClr>
                <a:schemeClr val="accent1"/>
              </a:buClr>
              <a:defRPr sz="1467"/>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 name="Slide Number Placeholder 3"/>
          <p:cNvSpPr>
            <a:spLocks noGrp="1"/>
          </p:cNvSpPr>
          <p:nvPr>
            <p:ph type="sldNum" sz="quarter" idx="22"/>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11" name="Text Placeholder 5"/>
          <p:cNvSpPr>
            <a:spLocks noGrp="1"/>
          </p:cNvSpPr>
          <p:nvPr>
            <p:ph type="body" sz="quarter" idx="23" hasCustomPrompt="1"/>
          </p:nvPr>
        </p:nvSpPr>
        <p:spPr>
          <a:xfrm>
            <a:off x="4363339" y="1455429"/>
            <a:ext cx="3348485" cy="737544"/>
          </a:xfrm>
          <a:prstGeom prst="rect">
            <a:avLst/>
          </a:prstGeom>
        </p:spPr>
        <p:txBody>
          <a:bodyPr anchor="b" anchorCtr="0">
            <a:noAutofit/>
          </a:bodyPr>
          <a:lstStyle>
            <a:lvl1pPr marL="0" indent="0">
              <a:lnSpc>
                <a:spcPct val="100000"/>
              </a:lnSpc>
              <a:buFontTx/>
              <a:buNone/>
              <a:defRPr sz="2000" b="1" i="0" baseline="0"/>
            </a:lvl1pPr>
          </a:lstStyle>
          <a:p>
            <a:pPr lvl="0"/>
            <a:r>
              <a:rPr lang="en-GB" noProof="0"/>
              <a:t>Click to edit heading </a:t>
            </a:r>
          </a:p>
        </p:txBody>
      </p:sp>
      <p:sp>
        <p:nvSpPr>
          <p:cNvPr id="14" name="Text Placeholder 12"/>
          <p:cNvSpPr>
            <a:spLocks noGrp="1"/>
          </p:cNvSpPr>
          <p:nvPr>
            <p:ph type="body" sz="quarter" idx="24" hasCustomPrompt="1"/>
          </p:nvPr>
        </p:nvSpPr>
        <p:spPr>
          <a:xfrm>
            <a:off x="4363838" y="2247358"/>
            <a:ext cx="3347489" cy="3625500"/>
          </a:xfrm>
          <a:prstGeom prst="rect">
            <a:avLst/>
          </a:prstGeom>
        </p:spPr>
        <p:txBody>
          <a:bodyPr>
            <a:noAutofit/>
          </a:bodyPr>
          <a:lstStyle>
            <a:lvl1pPr>
              <a:lnSpc>
                <a:spcPct val="100000"/>
              </a:lnSpc>
              <a:buClr>
                <a:schemeClr val="accent1"/>
              </a:buClr>
              <a:defRPr sz="1467"/>
            </a:lvl1pPr>
            <a:lvl2pPr>
              <a:lnSpc>
                <a:spcPct val="100000"/>
              </a:lnSpc>
              <a:buClr>
                <a:schemeClr val="accent1"/>
              </a:buClr>
              <a:defRPr sz="1467"/>
            </a:lvl2pPr>
            <a:lvl3pPr>
              <a:lnSpc>
                <a:spcPct val="100000"/>
              </a:lnSpc>
              <a:buClr>
                <a:schemeClr val="accent1"/>
              </a:buClr>
              <a:defRPr sz="1467"/>
            </a:lvl3pPr>
            <a:lvl4pPr>
              <a:lnSpc>
                <a:spcPct val="100000"/>
              </a:lnSpc>
              <a:buClr>
                <a:schemeClr val="accent1"/>
              </a:buClr>
              <a:defRPr sz="1467"/>
            </a:lvl4pPr>
            <a:lvl5pPr>
              <a:lnSpc>
                <a:spcPct val="100000"/>
              </a:lnSpc>
              <a:buClr>
                <a:schemeClr val="accent1"/>
              </a:buClr>
              <a:defRPr sz="1467"/>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7" name="Text Placeholder 5"/>
          <p:cNvSpPr>
            <a:spLocks noGrp="1"/>
          </p:cNvSpPr>
          <p:nvPr>
            <p:ph type="body" sz="quarter" idx="25" hasCustomPrompt="1"/>
          </p:nvPr>
        </p:nvSpPr>
        <p:spPr>
          <a:xfrm>
            <a:off x="8236902" y="1455429"/>
            <a:ext cx="3348485" cy="737544"/>
          </a:xfrm>
          <a:prstGeom prst="rect">
            <a:avLst/>
          </a:prstGeom>
        </p:spPr>
        <p:txBody>
          <a:bodyPr anchor="b" anchorCtr="0">
            <a:noAutofit/>
          </a:bodyPr>
          <a:lstStyle>
            <a:lvl1pPr marL="0" indent="0">
              <a:lnSpc>
                <a:spcPct val="100000"/>
              </a:lnSpc>
              <a:buFontTx/>
              <a:buNone/>
              <a:defRPr sz="2000" b="1" i="0" baseline="0"/>
            </a:lvl1pPr>
          </a:lstStyle>
          <a:p>
            <a:pPr lvl="0"/>
            <a:r>
              <a:rPr lang="en-GB" noProof="0"/>
              <a:t>Click to edit heading </a:t>
            </a:r>
          </a:p>
        </p:txBody>
      </p:sp>
      <p:sp>
        <p:nvSpPr>
          <p:cNvPr id="20" name="Text Placeholder 12"/>
          <p:cNvSpPr>
            <a:spLocks noGrp="1"/>
          </p:cNvSpPr>
          <p:nvPr>
            <p:ph type="body" sz="quarter" idx="26" hasCustomPrompt="1"/>
          </p:nvPr>
        </p:nvSpPr>
        <p:spPr>
          <a:xfrm>
            <a:off x="8237401" y="2247358"/>
            <a:ext cx="3347489" cy="3625500"/>
          </a:xfrm>
          <a:prstGeom prst="rect">
            <a:avLst/>
          </a:prstGeom>
        </p:spPr>
        <p:txBody>
          <a:bodyPr>
            <a:noAutofit/>
          </a:bodyPr>
          <a:lstStyle>
            <a:lvl1pPr>
              <a:lnSpc>
                <a:spcPct val="100000"/>
              </a:lnSpc>
              <a:buClr>
                <a:schemeClr val="accent1"/>
              </a:buClr>
              <a:defRPr sz="1467"/>
            </a:lvl1pPr>
            <a:lvl2pPr>
              <a:lnSpc>
                <a:spcPct val="100000"/>
              </a:lnSpc>
              <a:buClr>
                <a:schemeClr val="accent1"/>
              </a:buClr>
              <a:defRPr sz="1467"/>
            </a:lvl2pPr>
            <a:lvl3pPr>
              <a:lnSpc>
                <a:spcPct val="100000"/>
              </a:lnSpc>
              <a:buClr>
                <a:schemeClr val="accent1"/>
              </a:buClr>
              <a:defRPr sz="1467"/>
            </a:lvl3pPr>
            <a:lvl4pPr>
              <a:lnSpc>
                <a:spcPct val="100000"/>
              </a:lnSpc>
              <a:buClr>
                <a:schemeClr val="accent1"/>
              </a:buClr>
              <a:defRPr sz="1467"/>
            </a:lvl4pPr>
            <a:lvl5pPr>
              <a:lnSpc>
                <a:spcPct val="100000"/>
              </a:lnSpc>
              <a:buClr>
                <a:schemeClr val="accent1"/>
              </a:buClr>
              <a:defRPr sz="1467"/>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Tree>
    <p:extLst>
      <p:ext uri="{BB962C8B-B14F-4D97-AF65-F5344CB8AC3E}">
        <p14:creationId xmlns:p14="http://schemas.microsoft.com/office/powerpoint/2010/main" val="3192840439"/>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Photo Lef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GB" noProof="0"/>
              <a:t>Click to Edit Title</a:t>
            </a:r>
          </a:p>
        </p:txBody>
      </p:sp>
      <p:sp>
        <p:nvSpPr>
          <p:cNvPr id="4" name="Slide Number Placeholder 3"/>
          <p:cNvSpPr>
            <a:spLocks noGrp="1"/>
          </p:cNvSpPr>
          <p:nvPr>
            <p:ph type="sldNum" sz="quarter" idx="17"/>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10" name="Text Placeholder 12"/>
          <p:cNvSpPr>
            <a:spLocks noGrp="1"/>
          </p:cNvSpPr>
          <p:nvPr>
            <p:ph type="body" sz="quarter" idx="20" hasCustomPrompt="1"/>
          </p:nvPr>
        </p:nvSpPr>
        <p:spPr>
          <a:xfrm>
            <a:off x="6168484" y="2419234"/>
            <a:ext cx="5412941" cy="3292260"/>
          </a:xfrm>
          <a:prstGeom prst="rect">
            <a:avLst/>
          </a:prstGeom>
        </p:spPr>
        <p:txBody>
          <a:bodyPr>
            <a:noAutofit/>
          </a:bodyPr>
          <a:lstStyle>
            <a:lvl1pPr>
              <a:lnSpc>
                <a:spcPct val="100000"/>
              </a:lnSpc>
              <a:buClr>
                <a:schemeClr val="accent1"/>
              </a:buClr>
              <a:defRPr sz="1733"/>
            </a:lvl1pPr>
            <a:lvl2pPr>
              <a:lnSpc>
                <a:spcPct val="100000"/>
              </a:lnSpc>
              <a:buClr>
                <a:schemeClr val="accent1"/>
              </a:buClr>
              <a:defRPr sz="1733"/>
            </a:lvl2pPr>
            <a:lvl3pPr>
              <a:lnSpc>
                <a:spcPct val="100000"/>
              </a:lnSpc>
              <a:buClr>
                <a:schemeClr val="accent1"/>
              </a:buClr>
              <a:defRPr sz="1733"/>
            </a:lvl3pPr>
            <a:lvl4pPr>
              <a:lnSpc>
                <a:spcPct val="100000"/>
              </a:lnSpc>
              <a:buClr>
                <a:schemeClr val="accent1"/>
              </a:buClr>
              <a:defRPr sz="1733"/>
            </a:lvl4pPr>
            <a:lvl5pPr>
              <a:lnSpc>
                <a:spcPct val="100000"/>
              </a:lnSpc>
              <a:buClr>
                <a:schemeClr val="accent1"/>
              </a:buClr>
              <a:defRPr sz="1733"/>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2" name="Text Placeholder 5"/>
          <p:cNvSpPr>
            <a:spLocks noGrp="1"/>
          </p:cNvSpPr>
          <p:nvPr>
            <p:ph type="body" sz="quarter" idx="19" hasCustomPrompt="1"/>
          </p:nvPr>
        </p:nvSpPr>
        <p:spPr>
          <a:xfrm>
            <a:off x="6166679" y="1643069"/>
            <a:ext cx="5418383" cy="728721"/>
          </a:xfrm>
          <a:prstGeom prst="rect">
            <a:avLst/>
          </a:prstGeom>
        </p:spPr>
        <p:txBody>
          <a:bodyPr anchor="b" anchorCtr="0">
            <a:noAutofit/>
          </a:bodyPr>
          <a:lstStyle>
            <a:lvl1pPr marL="0" indent="0">
              <a:lnSpc>
                <a:spcPct val="100000"/>
              </a:lnSpc>
              <a:buFontTx/>
              <a:buNone/>
              <a:defRPr sz="2400" b="1" i="0"/>
            </a:lvl1pPr>
          </a:lstStyle>
          <a:p>
            <a:pPr lvl="0"/>
            <a:r>
              <a:rPr lang="en-GB" noProof="0"/>
              <a:t>Click to edit heading</a:t>
            </a:r>
          </a:p>
        </p:txBody>
      </p:sp>
      <p:sp>
        <p:nvSpPr>
          <p:cNvPr id="13" name="Picture Placeholder 4"/>
          <p:cNvSpPr>
            <a:spLocks noGrp="1"/>
          </p:cNvSpPr>
          <p:nvPr>
            <p:ph type="pic" sz="quarter" idx="14" hasCustomPrompt="1"/>
          </p:nvPr>
        </p:nvSpPr>
        <p:spPr>
          <a:xfrm>
            <a:off x="596900" y="1641599"/>
            <a:ext cx="5189667" cy="4065931"/>
          </a:xfrm>
          <a:prstGeom prst="rect">
            <a:avLst/>
          </a:prstGeom>
        </p:spPr>
        <p:txBody>
          <a:bodyPr anchor="t" anchorCtr="0">
            <a:normAutofit/>
          </a:bodyPr>
          <a:lstStyle>
            <a:lvl1pPr marL="0" indent="0">
              <a:buNone/>
              <a:defRPr sz="1867">
                <a:solidFill>
                  <a:schemeClr val="bg2"/>
                </a:solidFill>
              </a:defRPr>
            </a:lvl1pPr>
          </a:lstStyle>
          <a:p>
            <a:r>
              <a:rPr lang="en-GB" noProof="0"/>
              <a:t>Photo Here </a:t>
            </a:r>
          </a:p>
        </p:txBody>
      </p:sp>
    </p:spTree>
    <p:extLst>
      <p:ext uri="{BB962C8B-B14F-4D97-AF65-F5344CB8AC3E}">
        <p14:creationId xmlns:p14="http://schemas.microsoft.com/office/powerpoint/2010/main" val="401304744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Photo Left -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GB" noProof="0"/>
              <a:t>Click to Edit Title</a:t>
            </a:r>
          </a:p>
        </p:txBody>
      </p:sp>
      <p:sp>
        <p:nvSpPr>
          <p:cNvPr id="5" name="Slide Number Placeholder 4"/>
          <p:cNvSpPr>
            <a:spLocks noGrp="1"/>
          </p:cNvSpPr>
          <p:nvPr>
            <p:ph type="sldNum" sz="quarter" idx="17"/>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8" name="Text Placeholder 5"/>
          <p:cNvSpPr>
            <a:spLocks noGrp="1"/>
          </p:cNvSpPr>
          <p:nvPr>
            <p:ph type="body" sz="quarter" idx="19" hasCustomPrompt="1"/>
          </p:nvPr>
        </p:nvSpPr>
        <p:spPr>
          <a:xfrm>
            <a:off x="6166679" y="1643069"/>
            <a:ext cx="5418383" cy="728721"/>
          </a:xfrm>
          <a:prstGeom prst="rect">
            <a:avLst/>
          </a:prstGeom>
        </p:spPr>
        <p:txBody>
          <a:bodyPr anchor="b" anchorCtr="0">
            <a:noAutofit/>
          </a:bodyPr>
          <a:lstStyle>
            <a:lvl1pPr marL="0" indent="0">
              <a:lnSpc>
                <a:spcPct val="100000"/>
              </a:lnSpc>
              <a:buFontTx/>
              <a:buNone/>
              <a:defRPr sz="2400" b="1" i="0"/>
            </a:lvl1pPr>
          </a:lstStyle>
          <a:p>
            <a:pPr lvl="0"/>
            <a:r>
              <a:rPr lang="en-GB" noProof="0"/>
              <a:t>Click to edit heading</a:t>
            </a:r>
          </a:p>
        </p:txBody>
      </p:sp>
      <p:sp>
        <p:nvSpPr>
          <p:cNvPr id="9" name="Text Placeholder 12"/>
          <p:cNvSpPr>
            <a:spLocks noGrp="1"/>
          </p:cNvSpPr>
          <p:nvPr>
            <p:ph type="body" sz="quarter" idx="20" hasCustomPrompt="1"/>
          </p:nvPr>
        </p:nvSpPr>
        <p:spPr>
          <a:xfrm>
            <a:off x="6168484" y="2419234"/>
            <a:ext cx="5412941" cy="3292260"/>
          </a:xfrm>
          <a:prstGeom prst="rect">
            <a:avLst/>
          </a:prstGeom>
        </p:spPr>
        <p:txBody>
          <a:bodyPr>
            <a:noAutofit/>
          </a:bodyPr>
          <a:lstStyle>
            <a:lvl1pPr>
              <a:lnSpc>
                <a:spcPct val="100000"/>
              </a:lnSpc>
              <a:buClr>
                <a:schemeClr val="accent1"/>
              </a:buClr>
              <a:defRPr sz="1733"/>
            </a:lvl1pPr>
            <a:lvl2pPr>
              <a:lnSpc>
                <a:spcPct val="100000"/>
              </a:lnSpc>
              <a:buClr>
                <a:schemeClr val="accent1"/>
              </a:buClr>
              <a:defRPr sz="1733"/>
            </a:lvl2pPr>
            <a:lvl3pPr>
              <a:lnSpc>
                <a:spcPct val="100000"/>
              </a:lnSpc>
              <a:buClr>
                <a:schemeClr val="accent1"/>
              </a:buClr>
              <a:defRPr sz="1733"/>
            </a:lvl3pPr>
            <a:lvl4pPr>
              <a:lnSpc>
                <a:spcPct val="100000"/>
              </a:lnSpc>
              <a:buClr>
                <a:schemeClr val="accent1"/>
              </a:buClr>
              <a:defRPr sz="1733"/>
            </a:lvl4pPr>
            <a:lvl5pPr>
              <a:lnSpc>
                <a:spcPct val="100000"/>
              </a:lnSpc>
              <a:buClr>
                <a:schemeClr val="accent1"/>
              </a:buClr>
              <a:defRPr sz="1733"/>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1" name="Picture Placeholder 4"/>
          <p:cNvSpPr>
            <a:spLocks noGrp="1"/>
          </p:cNvSpPr>
          <p:nvPr>
            <p:ph type="pic" sz="quarter" idx="14" hasCustomPrompt="1"/>
          </p:nvPr>
        </p:nvSpPr>
        <p:spPr>
          <a:xfrm>
            <a:off x="596900" y="1641600"/>
            <a:ext cx="5189667" cy="3011993"/>
          </a:xfrm>
          <a:prstGeom prst="rect">
            <a:avLst/>
          </a:prstGeom>
        </p:spPr>
        <p:txBody>
          <a:bodyPr anchor="t" anchorCtr="0">
            <a:normAutofit/>
          </a:bodyPr>
          <a:lstStyle>
            <a:lvl1pPr marL="0" indent="0">
              <a:buNone/>
              <a:defRPr sz="1867">
                <a:solidFill>
                  <a:schemeClr val="bg2"/>
                </a:solidFill>
              </a:defRPr>
            </a:lvl1pPr>
          </a:lstStyle>
          <a:p>
            <a:r>
              <a:rPr lang="en-GB" noProof="0"/>
              <a:t>Photo Here </a:t>
            </a:r>
          </a:p>
        </p:txBody>
      </p:sp>
      <p:sp>
        <p:nvSpPr>
          <p:cNvPr id="4" name="Rectangle 3"/>
          <p:cNvSpPr/>
          <p:nvPr/>
        </p:nvSpPr>
        <p:spPr>
          <a:xfrm>
            <a:off x="596901" y="4649136"/>
            <a:ext cx="5187529" cy="1071045"/>
          </a:xfrm>
          <a:prstGeom prst="rect">
            <a:avLst/>
          </a:prstGeom>
          <a:solidFill>
            <a:schemeClr val="accent1"/>
          </a:solidFill>
          <a:ln w="25400">
            <a:noFill/>
          </a:ln>
          <a:effectLst/>
        </p:spPr>
        <p:style>
          <a:lnRef idx="1">
            <a:schemeClr val="accent1"/>
          </a:lnRef>
          <a:fillRef idx="3">
            <a:schemeClr val="accent1"/>
          </a:fillRef>
          <a:effectRef idx="2">
            <a:schemeClr val="accent1"/>
          </a:effectRef>
          <a:fontRef idx="minor">
            <a:schemeClr val="lt1"/>
          </a:fontRef>
        </p:style>
        <p:txBody>
          <a:bodyPr lIns="192000" tIns="124800" rIns="192000" bIns="192000" rtlCol="0" anchor="t" anchorCtr="0"/>
          <a:lstStyle/>
          <a:p>
            <a:pPr marL="0" marR="0" indent="0" algn="l" defTabSz="1219050" rtl="0" eaLnBrk="1" fontAlgn="auto" latinLnBrk="0" hangingPunct="1">
              <a:lnSpc>
                <a:spcPct val="110000"/>
              </a:lnSpc>
              <a:spcBef>
                <a:spcPts val="0"/>
              </a:spcBef>
              <a:spcAft>
                <a:spcPts val="0"/>
              </a:spcAft>
              <a:buClrTx/>
              <a:buSzTx/>
              <a:buFontTx/>
              <a:buNone/>
              <a:tabLst/>
              <a:defRPr/>
            </a:pPr>
            <a:endParaRPr lang="en-GB" sz="1200" b="0" i="1" noProof="0" dirty="0">
              <a:solidFill>
                <a:schemeClr val="bg1"/>
              </a:solidFill>
            </a:endParaRPr>
          </a:p>
          <a:p>
            <a:pPr marL="0" marR="0" indent="0" algn="l" defTabSz="1219050" rtl="0" eaLnBrk="1" fontAlgn="auto" latinLnBrk="0" hangingPunct="1">
              <a:lnSpc>
                <a:spcPct val="110000"/>
              </a:lnSpc>
              <a:spcBef>
                <a:spcPts val="0"/>
              </a:spcBef>
              <a:spcAft>
                <a:spcPts val="0"/>
              </a:spcAft>
              <a:buClrTx/>
              <a:buSzTx/>
              <a:buFontTx/>
              <a:buNone/>
              <a:tabLst/>
              <a:defRPr/>
            </a:pPr>
            <a:endParaRPr lang="en-GB" sz="1200" b="0" i="1" noProof="0" dirty="0">
              <a:solidFill>
                <a:schemeClr val="bg1"/>
              </a:solidFill>
            </a:endParaRPr>
          </a:p>
          <a:p>
            <a:pPr algn="l">
              <a:lnSpc>
                <a:spcPct val="110000"/>
              </a:lnSpc>
            </a:pPr>
            <a:endParaRPr lang="en-GB" sz="1200" b="0" i="1" noProof="0" dirty="0">
              <a:solidFill>
                <a:schemeClr val="bg1"/>
              </a:solidFill>
            </a:endParaRPr>
          </a:p>
        </p:txBody>
      </p:sp>
      <p:sp>
        <p:nvSpPr>
          <p:cNvPr id="13" name="Text Placeholder 6"/>
          <p:cNvSpPr>
            <a:spLocks noGrp="1"/>
          </p:cNvSpPr>
          <p:nvPr>
            <p:ph type="body" sz="quarter" idx="22" hasCustomPrompt="1"/>
          </p:nvPr>
        </p:nvSpPr>
        <p:spPr>
          <a:xfrm>
            <a:off x="711200" y="4773681"/>
            <a:ext cx="4978400" cy="812800"/>
          </a:xfrm>
          <a:prstGeom prst="rect">
            <a:avLst/>
          </a:prstGeom>
        </p:spPr>
        <p:txBody>
          <a:bodyPr vert="horz" lIns="0" tIns="0" rIns="0" bIns="0"/>
          <a:lstStyle>
            <a:lvl1pPr marL="98998" marR="0" indent="0" algn="l" defTabSz="609525" rtl="0" eaLnBrk="1" fontAlgn="base" latinLnBrk="0" hangingPunct="1">
              <a:lnSpc>
                <a:spcPct val="110000"/>
              </a:lnSpc>
              <a:spcBef>
                <a:spcPts val="533"/>
              </a:spcBef>
              <a:spcAft>
                <a:spcPct val="0"/>
              </a:spcAft>
              <a:buClr>
                <a:schemeClr val="accent1"/>
              </a:buClr>
              <a:buSzTx/>
              <a:buFont typeface="Arial"/>
              <a:buNone/>
              <a:tabLst/>
              <a:defRPr sz="1200" b="0" i="1" baseline="0">
                <a:solidFill>
                  <a:schemeClr val="bg1"/>
                </a:solidFill>
              </a:defRPr>
            </a:lvl1pPr>
            <a:lvl2pPr>
              <a:defRPr sz="1467" b="0" i="1">
                <a:solidFill>
                  <a:schemeClr val="bg1"/>
                </a:solidFill>
              </a:defRPr>
            </a:lvl2pPr>
            <a:lvl3pPr>
              <a:defRPr sz="1467" b="0" i="1">
                <a:solidFill>
                  <a:schemeClr val="bg1"/>
                </a:solidFill>
              </a:defRPr>
            </a:lvl3pPr>
            <a:lvl4pPr>
              <a:defRPr sz="1467" b="0" i="1">
                <a:solidFill>
                  <a:schemeClr val="bg1"/>
                </a:solidFill>
              </a:defRPr>
            </a:lvl4pPr>
            <a:lvl5pPr>
              <a:defRPr sz="1467" b="0" i="1">
                <a:solidFill>
                  <a:schemeClr val="bg1"/>
                </a:solidFill>
              </a:defRPr>
            </a:lvl5pPr>
          </a:lstStyle>
          <a:p>
            <a:pPr marL="98998" marR="0" lvl="0" indent="0" algn="l" defTabSz="609525" rtl="0" eaLnBrk="1" fontAlgn="base" latinLnBrk="0" hangingPunct="1">
              <a:lnSpc>
                <a:spcPct val="110000"/>
              </a:lnSpc>
              <a:spcBef>
                <a:spcPts val="533"/>
              </a:spcBef>
              <a:spcAft>
                <a:spcPct val="0"/>
              </a:spcAft>
              <a:buClr>
                <a:schemeClr val="accent1"/>
              </a:buClr>
              <a:buSzTx/>
              <a:buFont typeface="Arial"/>
              <a:buNone/>
              <a:tabLst/>
              <a:defRPr/>
            </a:pPr>
            <a:r>
              <a:rPr lang="en-GB" sz="1467" b="0" i="1" noProof="0" dirty="0">
                <a:solidFill>
                  <a:schemeClr val="bg1"/>
                </a:solidFill>
              </a:rPr>
              <a:t>Caption or</a:t>
            </a:r>
            <a:r>
              <a:rPr lang="en-GB" sz="1467" b="0" i="1" baseline="0" noProof="0" dirty="0">
                <a:solidFill>
                  <a:schemeClr val="bg1"/>
                </a:solidFill>
              </a:rPr>
              <a:t> credit for a photo could be put in this space. </a:t>
            </a:r>
            <a:r>
              <a:rPr lang="en-GB" sz="1467" b="0" i="1" noProof="0" dirty="0">
                <a:solidFill>
                  <a:schemeClr val="bg1"/>
                </a:solidFill>
              </a:rPr>
              <a:t>You may adjust the height of this box</a:t>
            </a:r>
            <a:r>
              <a:rPr lang="en-GB" sz="1467" b="0" i="1" baseline="0" noProof="0" dirty="0">
                <a:solidFill>
                  <a:schemeClr val="bg1"/>
                </a:solidFill>
              </a:rPr>
              <a:t> to accommodate more or less text. Suggested number of lines of text is no less than two and no more than four.</a:t>
            </a:r>
            <a:endParaRPr lang="en-GB" sz="1467" b="0" i="1" noProof="0" dirty="0">
              <a:solidFill>
                <a:schemeClr val="bg1"/>
              </a:solidFill>
            </a:endParaRPr>
          </a:p>
        </p:txBody>
      </p:sp>
    </p:spTree>
    <p:extLst>
      <p:ext uri="{BB962C8B-B14F-4D97-AF65-F5344CB8AC3E}">
        <p14:creationId xmlns:p14="http://schemas.microsoft.com/office/powerpoint/2010/main" val="1553161097"/>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Photo Right">
    <p:spTree>
      <p:nvGrpSpPr>
        <p:cNvPr id="1" name=""/>
        <p:cNvGrpSpPr/>
        <p:nvPr/>
      </p:nvGrpSpPr>
      <p:grpSpPr>
        <a:xfrm>
          <a:off x="0" y="0"/>
          <a:ext cx="0" cy="0"/>
          <a:chOff x="0" y="0"/>
          <a:chExt cx="0" cy="0"/>
        </a:xfrm>
      </p:grpSpPr>
      <p:sp>
        <p:nvSpPr>
          <p:cNvPr id="8" name="Text Placeholder 5"/>
          <p:cNvSpPr>
            <a:spLocks noGrp="1"/>
          </p:cNvSpPr>
          <p:nvPr>
            <p:ph type="body" sz="quarter" idx="19" hasCustomPrompt="1"/>
          </p:nvPr>
        </p:nvSpPr>
        <p:spPr>
          <a:xfrm>
            <a:off x="602272" y="1634247"/>
            <a:ext cx="5418383" cy="737544"/>
          </a:xfrm>
          <a:prstGeom prst="rect">
            <a:avLst/>
          </a:prstGeom>
        </p:spPr>
        <p:txBody>
          <a:bodyPr anchor="b" anchorCtr="0">
            <a:noAutofit/>
          </a:bodyPr>
          <a:lstStyle>
            <a:lvl1pPr marL="0" indent="0">
              <a:lnSpc>
                <a:spcPct val="100000"/>
              </a:lnSpc>
              <a:buFontTx/>
              <a:buNone/>
              <a:defRPr sz="2400" b="1" i="0"/>
            </a:lvl1pPr>
          </a:lstStyle>
          <a:p>
            <a:pPr lvl="0"/>
            <a:r>
              <a:rPr lang="en-GB" noProof="0"/>
              <a:t>Click to edit heading</a:t>
            </a:r>
          </a:p>
        </p:txBody>
      </p:sp>
      <p:sp>
        <p:nvSpPr>
          <p:cNvPr id="9" name="Text Placeholder 12"/>
          <p:cNvSpPr>
            <a:spLocks noGrp="1"/>
          </p:cNvSpPr>
          <p:nvPr>
            <p:ph type="body" sz="quarter" idx="20" hasCustomPrompt="1"/>
          </p:nvPr>
        </p:nvSpPr>
        <p:spPr>
          <a:xfrm>
            <a:off x="604078" y="2419234"/>
            <a:ext cx="5412941" cy="3292260"/>
          </a:xfrm>
          <a:prstGeom prst="rect">
            <a:avLst/>
          </a:prstGeom>
        </p:spPr>
        <p:txBody>
          <a:bodyPr>
            <a:noAutofit/>
          </a:bodyPr>
          <a:lstStyle>
            <a:lvl1pPr>
              <a:lnSpc>
                <a:spcPct val="100000"/>
              </a:lnSpc>
              <a:buClr>
                <a:schemeClr val="accent1"/>
              </a:buClr>
              <a:defRPr sz="1733"/>
            </a:lvl1pPr>
            <a:lvl2pPr>
              <a:lnSpc>
                <a:spcPct val="100000"/>
              </a:lnSpc>
              <a:buClr>
                <a:schemeClr val="accent1"/>
              </a:buClr>
              <a:defRPr sz="1733"/>
            </a:lvl2pPr>
            <a:lvl3pPr>
              <a:lnSpc>
                <a:spcPct val="100000"/>
              </a:lnSpc>
              <a:buClr>
                <a:schemeClr val="accent1"/>
              </a:buClr>
              <a:defRPr sz="1733"/>
            </a:lvl3pPr>
            <a:lvl4pPr>
              <a:lnSpc>
                <a:spcPct val="100000"/>
              </a:lnSpc>
              <a:buClr>
                <a:schemeClr val="accent1"/>
              </a:buClr>
              <a:defRPr sz="1733"/>
            </a:lvl4pPr>
            <a:lvl5pPr>
              <a:lnSpc>
                <a:spcPct val="100000"/>
              </a:lnSpc>
              <a:buClr>
                <a:schemeClr val="accent1"/>
              </a:buClr>
              <a:defRPr sz="1733"/>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 name="Title 1"/>
          <p:cNvSpPr>
            <a:spLocks noGrp="1"/>
          </p:cNvSpPr>
          <p:nvPr>
            <p:ph type="title" hasCustomPrompt="1"/>
          </p:nvPr>
        </p:nvSpPr>
        <p:spPr/>
        <p:txBody>
          <a:bodyPr/>
          <a:lstStyle/>
          <a:p>
            <a:r>
              <a:rPr lang="en-GB" noProof="0"/>
              <a:t>Click to Edit Title</a:t>
            </a:r>
          </a:p>
        </p:txBody>
      </p:sp>
      <p:sp>
        <p:nvSpPr>
          <p:cNvPr id="4" name="Slide Number Placeholder 3"/>
          <p:cNvSpPr>
            <a:spLocks noGrp="1"/>
          </p:cNvSpPr>
          <p:nvPr>
            <p:ph type="sldNum" sz="quarter" idx="17"/>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13" name="Picture Placeholder 4"/>
          <p:cNvSpPr>
            <a:spLocks noGrp="1"/>
          </p:cNvSpPr>
          <p:nvPr>
            <p:ph type="pic" sz="quarter" idx="14" hasCustomPrompt="1"/>
          </p:nvPr>
        </p:nvSpPr>
        <p:spPr>
          <a:xfrm>
            <a:off x="6394076" y="1641599"/>
            <a:ext cx="5189667" cy="4065931"/>
          </a:xfrm>
          <a:prstGeom prst="rect">
            <a:avLst/>
          </a:prstGeom>
        </p:spPr>
        <p:txBody>
          <a:bodyPr anchor="t" anchorCtr="0">
            <a:normAutofit/>
          </a:bodyPr>
          <a:lstStyle>
            <a:lvl1pPr marL="0" indent="0">
              <a:buNone/>
              <a:defRPr sz="1867">
                <a:solidFill>
                  <a:schemeClr val="bg2"/>
                </a:solidFill>
              </a:defRPr>
            </a:lvl1pPr>
          </a:lstStyle>
          <a:p>
            <a:r>
              <a:rPr lang="en-GB" noProof="0"/>
              <a:t>Photo Here </a:t>
            </a:r>
          </a:p>
        </p:txBody>
      </p:sp>
    </p:spTree>
    <p:extLst>
      <p:ext uri="{BB962C8B-B14F-4D97-AF65-F5344CB8AC3E}">
        <p14:creationId xmlns:p14="http://schemas.microsoft.com/office/powerpoint/2010/main" val="1619591955"/>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Photo Right -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GB" noProof="0"/>
              <a:t>Click to Edit Title</a:t>
            </a:r>
          </a:p>
        </p:txBody>
      </p:sp>
      <p:sp>
        <p:nvSpPr>
          <p:cNvPr id="4" name="Slide Number Placeholder 3"/>
          <p:cNvSpPr>
            <a:spLocks noGrp="1"/>
          </p:cNvSpPr>
          <p:nvPr>
            <p:ph type="sldNum" sz="quarter" idx="17"/>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16" name="Text Placeholder 5"/>
          <p:cNvSpPr>
            <a:spLocks noGrp="1"/>
          </p:cNvSpPr>
          <p:nvPr>
            <p:ph type="body" sz="quarter" idx="19" hasCustomPrompt="1"/>
          </p:nvPr>
        </p:nvSpPr>
        <p:spPr>
          <a:xfrm>
            <a:off x="602272" y="1634247"/>
            <a:ext cx="5418383" cy="737544"/>
          </a:xfrm>
          <a:prstGeom prst="rect">
            <a:avLst/>
          </a:prstGeom>
        </p:spPr>
        <p:txBody>
          <a:bodyPr anchor="b" anchorCtr="0">
            <a:noAutofit/>
          </a:bodyPr>
          <a:lstStyle>
            <a:lvl1pPr marL="0" indent="0">
              <a:lnSpc>
                <a:spcPct val="100000"/>
              </a:lnSpc>
              <a:buFontTx/>
              <a:buNone/>
              <a:defRPr sz="2400" b="1" i="0"/>
            </a:lvl1pPr>
          </a:lstStyle>
          <a:p>
            <a:pPr lvl="0"/>
            <a:r>
              <a:rPr lang="en-GB" noProof="0"/>
              <a:t>Click to edit heading</a:t>
            </a:r>
          </a:p>
        </p:txBody>
      </p:sp>
      <p:sp>
        <p:nvSpPr>
          <p:cNvPr id="17" name="Text Placeholder 12"/>
          <p:cNvSpPr>
            <a:spLocks noGrp="1"/>
          </p:cNvSpPr>
          <p:nvPr>
            <p:ph type="body" sz="quarter" idx="20" hasCustomPrompt="1"/>
          </p:nvPr>
        </p:nvSpPr>
        <p:spPr>
          <a:xfrm>
            <a:off x="604078" y="2419234"/>
            <a:ext cx="5412941" cy="3292260"/>
          </a:xfrm>
          <a:prstGeom prst="rect">
            <a:avLst/>
          </a:prstGeom>
        </p:spPr>
        <p:txBody>
          <a:bodyPr>
            <a:noAutofit/>
          </a:bodyPr>
          <a:lstStyle>
            <a:lvl1pPr>
              <a:lnSpc>
                <a:spcPct val="100000"/>
              </a:lnSpc>
              <a:buClr>
                <a:schemeClr val="accent1"/>
              </a:buClr>
              <a:defRPr sz="1733"/>
            </a:lvl1pPr>
            <a:lvl2pPr>
              <a:lnSpc>
                <a:spcPct val="100000"/>
              </a:lnSpc>
              <a:buClr>
                <a:schemeClr val="accent1"/>
              </a:buClr>
              <a:defRPr sz="1733"/>
            </a:lvl2pPr>
            <a:lvl3pPr>
              <a:lnSpc>
                <a:spcPct val="100000"/>
              </a:lnSpc>
              <a:buClr>
                <a:schemeClr val="accent1"/>
              </a:buClr>
              <a:defRPr sz="1733"/>
            </a:lvl3pPr>
            <a:lvl4pPr>
              <a:lnSpc>
                <a:spcPct val="100000"/>
              </a:lnSpc>
              <a:buClr>
                <a:schemeClr val="accent1"/>
              </a:buClr>
              <a:defRPr sz="1733"/>
            </a:lvl4pPr>
            <a:lvl5pPr>
              <a:lnSpc>
                <a:spcPct val="100000"/>
              </a:lnSpc>
              <a:buClr>
                <a:schemeClr val="accent1"/>
              </a:buClr>
              <a:defRPr sz="1733"/>
            </a:lvl5pPr>
          </a:lstStyle>
          <a:p>
            <a:pPr lvl="0"/>
            <a:r>
              <a:rPr lang="en-GB" noProof="0" dirty="0"/>
              <a:t>Add text here</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3" name="Picture Placeholder 4"/>
          <p:cNvSpPr>
            <a:spLocks noGrp="1"/>
          </p:cNvSpPr>
          <p:nvPr>
            <p:ph type="pic" sz="quarter" idx="14" hasCustomPrompt="1"/>
          </p:nvPr>
        </p:nvSpPr>
        <p:spPr>
          <a:xfrm>
            <a:off x="6394076" y="1641600"/>
            <a:ext cx="5189667" cy="3011993"/>
          </a:xfrm>
          <a:prstGeom prst="rect">
            <a:avLst/>
          </a:prstGeom>
        </p:spPr>
        <p:txBody>
          <a:bodyPr anchor="t" anchorCtr="0">
            <a:normAutofit/>
          </a:bodyPr>
          <a:lstStyle>
            <a:lvl1pPr marL="0" indent="0">
              <a:buNone/>
              <a:defRPr sz="1867">
                <a:solidFill>
                  <a:schemeClr val="bg2"/>
                </a:solidFill>
              </a:defRPr>
            </a:lvl1pPr>
          </a:lstStyle>
          <a:p>
            <a:r>
              <a:rPr lang="en-GB" noProof="0"/>
              <a:t>Photo Here </a:t>
            </a:r>
          </a:p>
        </p:txBody>
      </p:sp>
      <p:sp>
        <p:nvSpPr>
          <p:cNvPr id="24" name="Rectangle 23"/>
          <p:cNvSpPr/>
          <p:nvPr/>
        </p:nvSpPr>
        <p:spPr>
          <a:xfrm>
            <a:off x="6394077" y="4649136"/>
            <a:ext cx="5187529" cy="1071045"/>
          </a:xfrm>
          <a:prstGeom prst="rect">
            <a:avLst/>
          </a:prstGeom>
          <a:solidFill>
            <a:schemeClr val="accent1"/>
          </a:solidFill>
          <a:ln w="25400">
            <a:noFill/>
          </a:ln>
          <a:effectLst/>
        </p:spPr>
        <p:style>
          <a:lnRef idx="1">
            <a:schemeClr val="accent1"/>
          </a:lnRef>
          <a:fillRef idx="3">
            <a:schemeClr val="accent1"/>
          </a:fillRef>
          <a:effectRef idx="2">
            <a:schemeClr val="accent1"/>
          </a:effectRef>
          <a:fontRef idx="minor">
            <a:schemeClr val="lt1"/>
          </a:fontRef>
        </p:style>
        <p:txBody>
          <a:bodyPr lIns="192000" tIns="124800" rIns="192000" bIns="192000" rtlCol="0" anchor="t" anchorCtr="0"/>
          <a:lstStyle/>
          <a:p>
            <a:pPr marL="0" marR="0" indent="0" algn="l" defTabSz="1219050" rtl="0" eaLnBrk="1" fontAlgn="auto" latinLnBrk="0" hangingPunct="1">
              <a:lnSpc>
                <a:spcPct val="110000"/>
              </a:lnSpc>
              <a:spcBef>
                <a:spcPts val="0"/>
              </a:spcBef>
              <a:spcAft>
                <a:spcPts val="0"/>
              </a:spcAft>
              <a:buClrTx/>
              <a:buSzTx/>
              <a:buFontTx/>
              <a:buNone/>
              <a:tabLst/>
              <a:defRPr/>
            </a:pPr>
            <a:endParaRPr lang="en-GB" sz="1200" b="0" i="1" noProof="0" dirty="0">
              <a:solidFill>
                <a:schemeClr val="bg1"/>
              </a:solidFill>
            </a:endParaRPr>
          </a:p>
          <a:p>
            <a:pPr marL="0" marR="0" indent="0" algn="l" defTabSz="1219050" rtl="0" eaLnBrk="1" fontAlgn="auto" latinLnBrk="0" hangingPunct="1">
              <a:lnSpc>
                <a:spcPct val="110000"/>
              </a:lnSpc>
              <a:spcBef>
                <a:spcPts val="0"/>
              </a:spcBef>
              <a:spcAft>
                <a:spcPts val="0"/>
              </a:spcAft>
              <a:buClrTx/>
              <a:buSzTx/>
              <a:buFontTx/>
              <a:buNone/>
              <a:tabLst/>
              <a:defRPr/>
            </a:pPr>
            <a:endParaRPr lang="en-GB" sz="1200" b="0" i="1" noProof="0" dirty="0">
              <a:solidFill>
                <a:schemeClr val="bg1"/>
              </a:solidFill>
            </a:endParaRPr>
          </a:p>
          <a:p>
            <a:pPr algn="l">
              <a:lnSpc>
                <a:spcPct val="110000"/>
              </a:lnSpc>
            </a:pPr>
            <a:endParaRPr lang="en-GB" sz="1200" b="0" i="1" noProof="0" dirty="0">
              <a:solidFill>
                <a:schemeClr val="bg1"/>
              </a:solidFill>
            </a:endParaRPr>
          </a:p>
        </p:txBody>
      </p:sp>
      <p:sp>
        <p:nvSpPr>
          <p:cNvPr id="9" name="Text Placeholder 6"/>
          <p:cNvSpPr>
            <a:spLocks noGrp="1"/>
          </p:cNvSpPr>
          <p:nvPr>
            <p:ph type="body" sz="quarter" idx="22" hasCustomPrompt="1"/>
          </p:nvPr>
        </p:nvSpPr>
        <p:spPr>
          <a:xfrm>
            <a:off x="6502400" y="4773681"/>
            <a:ext cx="4978400" cy="812800"/>
          </a:xfrm>
          <a:prstGeom prst="rect">
            <a:avLst/>
          </a:prstGeom>
        </p:spPr>
        <p:txBody>
          <a:bodyPr vert="horz" lIns="0" tIns="0" rIns="0" bIns="0"/>
          <a:lstStyle>
            <a:lvl1pPr marL="98998" marR="0" indent="0" algn="l" defTabSz="609525" rtl="0" eaLnBrk="1" fontAlgn="base" latinLnBrk="0" hangingPunct="1">
              <a:lnSpc>
                <a:spcPct val="110000"/>
              </a:lnSpc>
              <a:spcBef>
                <a:spcPts val="533"/>
              </a:spcBef>
              <a:spcAft>
                <a:spcPct val="0"/>
              </a:spcAft>
              <a:buClr>
                <a:schemeClr val="accent1"/>
              </a:buClr>
              <a:buSzTx/>
              <a:buFont typeface="Arial"/>
              <a:buNone/>
              <a:tabLst/>
              <a:defRPr sz="1200" b="0" i="1">
                <a:solidFill>
                  <a:schemeClr val="bg1"/>
                </a:solidFill>
              </a:defRPr>
            </a:lvl1pPr>
            <a:lvl2pPr>
              <a:defRPr sz="1467" b="0" i="1">
                <a:solidFill>
                  <a:schemeClr val="bg1"/>
                </a:solidFill>
              </a:defRPr>
            </a:lvl2pPr>
            <a:lvl3pPr>
              <a:defRPr sz="1467" b="0" i="1">
                <a:solidFill>
                  <a:schemeClr val="bg1"/>
                </a:solidFill>
              </a:defRPr>
            </a:lvl3pPr>
            <a:lvl4pPr>
              <a:defRPr sz="1467" b="0" i="1">
                <a:solidFill>
                  <a:schemeClr val="bg1"/>
                </a:solidFill>
              </a:defRPr>
            </a:lvl4pPr>
            <a:lvl5pPr>
              <a:defRPr sz="1467" b="0" i="1">
                <a:solidFill>
                  <a:schemeClr val="bg1"/>
                </a:solidFill>
              </a:defRPr>
            </a:lvl5pPr>
          </a:lstStyle>
          <a:p>
            <a:pPr marL="98998" marR="0" lvl="0" indent="0" algn="l" defTabSz="609525" rtl="0" eaLnBrk="1" fontAlgn="base" latinLnBrk="0" hangingPunct="1">
              <a:lnSpc>
                <a:spcPct val="110000"/>
              </a:lnSpc>
              <a:spcBef>
                <a:spcPts val="533"/>
              </a:spcBef>
              <a:spcAft>
                <a:spcPct val="0"/>
              </a:spcAft>
              <a:buClr>
                <a:schemeClr val="accent1"/>
              </a:buClr>
              <a:buSzTx/>
              <a:buFont typeface="Arial"/>
              <a:buNone/>
              <a:tabLst/>
              <a:defRPr/>
            </a:pPr>
            <a:r>
              <a:rPr lang="en-GB" sz="1467" b="0" i="1" noProof="0" dirty="0">
                <a:solidFill>
                  <a:schemeClr val="bg1"/>
                </a:solidFill>
              </a:rPr>
              <a:t>Caption or</a:t>
            </a:r>
            <a:r>
              <a:rPr lang="en-GB" sz="1467" b="0" i="1" baseline="0" noProof="0" dirty="0">
                <a:solidFill>
                  <a:schemeClr val="bg1"/>
                </a:solidFill>
              </a:rPr>
              <a:t> credit for a photo could be put in this space. </a:t>
            </a:r>
            <a:r>
              <a:rPr lang="en-GB" sz="1467" b="0" i="1" noProof="0" dirty="0">
                <a:solidFill>
                  <a:schemeClr val="bg1"/>
                </a:solidFill>
              </a:rPr>
              <a:t>You may adjust the height of this box</a:t>
            </a:r>
            <a:r>
              <a:rPr lang="en-GB" sz="1467" b="0" i="1" baseline="0" noProof="0" dirty="0">
                <a:solidFill>
                  <a:schemeClr val="bg1"/>
                </a:solidFill>
              </a:rPr>
              <a:t> to accommodate more or less text. Suggested number of lines of text is no less than two and no more than four.</a:t>
            </a:r>
            <a:endParaRPr lang="en-GB" sz="1467" b="0" i="1" noProof="0" dirty="0">
              <a:solidFill>
                <a:schemeClr val="bg1"/>
              </a:solidFill>
            </a:endParaRPr>
          </a:p>
        </p:txBody>
      </p:sp>
    </p:spTree>
    <p:extLst>
      <p:ext uri="{BB962C8B-B14F-4D97-AF65-F5344CB8AC3E}">
        <p14:creationId xmlns:p14="http://schemas.microsoft.com/office/powerpoint/2010/main" val="340959313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2 Photos with Heading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GB" noProof="0"/>
              <a:t>Click to Edit Title</a:t>
            </a:r>
          </a:p>
        </p:txBody>
      </p:sp>
      <p:sp>
        <p:nvSpPr>
          <p:cNvPr id="16" name="Picture Placeholder 4"/>
          <p:cNvSpPr>
            <a:spLocks noGrp="1"/>
          </p:cNvSpPr>
          <p:nvPr>
            <p:ph type="pic" sz="quarter" idx="14" hasCustomPrompt="1"/>
          </p:nvPr>
        </p:nvSpPr>
        <p:spPr>
          <a:xfrm>
            <a:off x="604857" y="2436482"/>
            <a:ext cx="5206276" cy="3266228"/>
          </a:xfrm>
          <a:prstGeom prst="rect">
            <a:avLst/>
          </a:prstGeom>
        </p:spPr>
        <p:txBody>
          <a:bodyPr anchor="t" anchorCtr="0">
            <a:normAutofit/>
          </a:bodyPr>
          <a:lstStyle>
            <a:lvl1pPr marL="0" indent="0">
              <a:buNone/>
              <a:defRPr sz="1867">
                <a:solidFill>
                  <a:schemeClr val="bg2"/>
                </a:solidFill>
              </a:defRPr>
            </a:lvl1pPr>
          </a:lstStyle>
          <a:p>
            <a:r>
              <a:rPr lang="en-GB" noProof="0"/>
              <a:t>Photo Here </a:t>
            </a:r>
          </a:p>
        </p:txBody>
      </p:sp>
      <p:sp>
        <p:nvSpPr>
          <p:cNvPr id="4" name="Slide Number Placeholder 3"/>
          <p:cNvSpPr>
            <a:spLocks noGrp="1"/>
          </p:cNvSpPr>
          <p:nvPr>
            <p:ph type="sldNum" sz="quarter" idx="18"/>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17" name="Picture Placeholder 4"/>
          <p:cNvSpPr>
            <a:spLocks noGrp="1"/>
          </p:cNvSpPr>
          <p:nvPr>
            <p:ph type="pic" sz="quarter" idx="20" hasCustomPrompt="1"/>
          </p:nvPr>
        </p:nvSpPr>
        <p:spPr>
          <a:xfrm>
            <a:off x="6369119" y="2436482"/>
            <a:ext cx="5222021" cy="3266228"/>
          </a:xfrm>
          <a:prstGeom prst="rect">
            <a:avLst/>
          </a:prstGeom>
        </p:spPr>
        <p:txBody>
          <a:bodyPr anchor="t" anchorCtr="0">
            <a:normAutofit/>
          </a:bodyPr>
          <a:lstStyle>
            <a:lvl1pPr marL="0" indent="0">
              <a:buNone/>
              <a:defRPr sz="1867">
                <a:solidFill>
                  <a:schemeClr val="bg2"/>
                </a:solidFill>
              </a:defRPr>
            </a:lvl1pPr>
          </a:lstStyle>
          <a:p>
            <a:r>
              <a:rPr lang="en-GB" noProof="0"/>
              <a:t>Photo Here </a:t>
            </a:r>
          </a:p>
        </p:txBody>
      </p:sp>
      <p:sp>
        <p:nvSpPr>
          <p:cNvPr id="18" name="Text Placeholder 5"/>
          <p:cNvSpPr>
            <a:spLocks noGrp="1"/>
          </p:cNvSpPr>
          <p:nvPr>
            <p:ph type="body" sz="quarter" idx="21" hasCustomPrompt="1"/>
          </p:nvPr>
        </p:nvSpPr>
        <p:spPr>
          <a:xfrm>
            <a:off x="602274" y="1634247"/>
            <a:ext cx="5209685" cy="737544"/>
          </a:xfrm>
          <a:prstGeom prst="rect">
            <a:avLst/>
          </a:prstGeom>
        </p:spPr>
        <p:txBody>
          <a:bodyPr anchor="b" anchorCtr="0">
            <a:noAutofit/>
          </a:bodyPr>
          <a:lstStyle>
            <a:lvl1pPr marL="0" indent="0">
              <a:lnSpc>
                <a:spcPct val="100000"/>
              </a:lnSpc>
              <a:buFontTx/>
              <a:buNone/>
              <a:defRPr sz="2400" b="1" i="0"/>
            </a:lvl1pPr>
          </a:lstStyle>
          <a:p>
            <a:pPr lvl="0"/>
            <a:r>
              <a:rPr lang="en-GB" noProof="0"/>
              <a:t>Click to edit heading</a:t>
            </a:r>
          </a:p>
        </p:txBody>
      </p:sp>
      <p:sp>
        <p:nvSpPr>
          <p:cNvPr id="19" name="Text Placeholder 5"/>
          <p:cNvSpPr>
            <a:spLocks noGrp="1"/>
          </p:cNvSpPr>
          <p:nvPr>
            <p:ph type="body" sz="quarter" idx="22" hasCustomPrompt="1"/>
          </p:nvPr>
        </p:nvSpPr>
        <p:spPr>
          <a:xfrm>
            <a:off x="6368647" y="1634247"/>
            <a:ext cx="5209685" cy="737544"/>
          </a:xfrm>
          <a:prstGeom prst="rect">
            <a:avLst/>
          </a:prstGeom>
        </p:spPr>
        <p:txBody>
          <a:bodyPr anchor="b" anchorCtr="0">
            <a:noAutofit/>
          </a:bodyPr>
          <a:lstStyle>
            <a:lvl1pPr marL="0" indent="0">
              <a:lnSpc>
                <a:spcPct val="100000"/>
              </a:lnSpc>
              <a:buFontTx/>
              <a:buNone/>
              <a:defRPr sz="2400" b="1" i="0"/>
            </a:lvl1pPr>
          </a:lstStyle>
          <a:p>
            <a:pPr lvl="0"/>
            <a:r>
              <a:rPr lang="en-GB" noProof="0"/>
              <a:t>Click to edit heading</a:t>
            </a:r>
          </a:p>
        </p:txBody>
      </p:sp>
    </p:spTree>
    <p:extLst>
      <p:ext uri="{BB962C8B-B14F-4D97-AF65-F5344CB8AC3E}">
        <p14:creationId xmlns:p14="http://schemas.microsoft.com/office/powerpoint/2010/main" val="1265473459"/>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sp>
        <p:nvSpPr>
          <p:cNvPr id="4" name="Text Placeholder 11"/>
          <p:cNvSpPr>
            <a:spLocks noGrp="1"/>
          </p:cNvSpPr>
          <p:nvPr>
            <p:ph type="body" sz="quarter" idx="12" hasCustomPrompt="1"/>
          </p:nvPr>
        </p:nvSpPr>
        <p:spPr>
          <a:xfrm>
            <a:off x="595232" y="1454730"/>
            <a:ext cx="10981011" cy="4425756"/>
          </a:xfrm>
          <a:prstGeom prst="rect">
            <a:avLst/>
          </a:prstGeom>
        </p:spPr>
        <p:txBody>
          <a:bodyPr/>
          <a:lstStyle>
            <a:lvl1pPr>
              <a:lnSpc>
                <a:spcPct val="150000"/>
              </a:lnSpc>
              <a:defRPr sz="2000"/>
            </a:lvl1pPr>
            <a:lvl2pPr>
              <a:lnSpc>
                <a:spcPct val="150000"/>
              </a:lnSpc>
              <a:defRPr sz="2000"/>
            </a:lvl2pPr>
            <a:lvl3pPr>
              <a:lnSpc>
                <a:spcPct val="150000"/>
              </a:lnSpc>
              <a:defRPr sz="2000"/>
            </a:lvl3pPr>
            <a:lvl4pPr>
              <a:lnSpc>
                <a:spcPct val="150000"/>
              </a:lnSpc>
              <a:defRPr sz="2000"/>
            </a:lvl4pPr>
            <a:lvl5pPr>
              <a:lnSpc>
                <a:spcPct val="150000"/>
              </a:lnSpc>
              <a:defRPr sz="20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a:p>
            <a:pPr lvl="0"/>
            <a:endParaRPr lang="en-GB" noProof="0"/>
          </a:p>
        </p:txBody>
      </p:sp>
      <p:sp>
        <p:nvSpPr>
          <p:cNvPr id="2" name="Title 1"/>
          <p:cNvSpPr>
            <a:spLocks noGrp="1"/>
          </p:cNvSpPr>
          <p:nvPr>
            <p:ph type="title" hasCustomPrompt="1"/>
          </p:nvPr>
        </p:nvSpPr>
        <p:spPr/>
        <p:txBody>
          <a:bodyPr/>
          <a:lstStyle/>
          <a:p>
            <a:r>
              <a:rPr lang="en-GB" noProof="0"/>
              <a:t>Agenda Slide</a:t>
            </a:r>
          </a:p>
        </p:txBody>
      </p:sp>
      <p:sp>
        <p:nvSpPr>
          <p:cNvPr id="5" name="Slide Number Placeholder 4"/>
          <p:cNvSpPr>
            <a:spLocks noGrp="1"/>
          </p:cNvSpPr>
          <p:nvPr>
            <p:ph type="sldNum" sz="quarter" idx="13"/>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Tree>
    <p:extLst>
      <p:ext uri="{BB962C8B-B14F-4D97-AF65-F5344CB8AC3E}">
        <p14:creationId xmlns:p14="http://schemas.microsoft.com/office/powerpoint/2010/main" val="21293200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Quadra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GB" noProof="0"/>
              <a:t>Click to Edit Title</a:t>
            </a:r>
          </a:p>
        </p:txBody>
      </p:sp>
      <p:sp>
        <p:nvSpPr>
          <p:cNvPr id="4" name="Slide Number Placeholder 3"/>
          <p:cNvSpPr>
            <a:spLocks noGrp="1"/>
          </p:cNvSpPr>
          <p:nvPr>
            <p:ph type="sldNum" sz="quarter" idx="15"/>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cxnSp>
        <p:nvCxnSpPr>
          <p:cNvPr id="16" name="Straight Connector 15"/>
          <p:cNvCxnSpPr/>
          <p:nvPr/>
        </p:nvCxnSpPr>
        <p:spPr>
          <a:xfrm>
            <a:off x="6096000" y="1578114"/>
            <a:ext cx="0" cy="4141575"/>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flipV="1">
            <a:off x="588344" y="3645163"/>
            <a:ext cx="11002797" cy="3733"/>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20" name="Text Placeholder 12"/>
          <p:cNvSpPr>
            <a:spLocks noGrp="1"/>
          </p:cNvSpPr>
          <p:nvPr>
            <p:ph type="body" sz="quarter" idx="11" hasCustomPrompt="1"/>
          </p:nvPr>
        </p:nvSpPr>
        <p:spPr>
          <a:xfrm>
            <a:off x="600860" y="1579754"/>
            <a:ext cx="5277477" cy="1830413"/>
          </a:xfrm>
          <a:prstGeom prst="rect">
            <a:avLst/>
          </a:prstGeom>
        </p:spPr>
        <p:txBody>
          <a:bodyPr>
            <a:noAutofit/>
          </a:bodyPr>
          <a:lstStyle>
            <a:lvl1pPr>
              <a:lnSpc>
                <a:spcPct val="100000"/>
              </a:lnSpc>
              <a:spcBef>
                <a:spcPts val="533"/>
              </a:spcBef>
              <a:defRPr sz="1467"/>
            </a:lvl1pPr>
            <a:lvl2pPr>
              <a:lnSpc>
                <a:spcPct val="100000"/>
              </a:lnSpc>
              <a:spcBef>
                <a:spcPts val="533"/>
              </a:spcBef>
              <a:defRPr sz="1467"/>
            </a:lvl2pPr>
            <a:lvl3pPr>
              <a:lnSpc>
                <a:spcPct val="100000"/>
              </a:lnSpc>
              <a:spcBef>
                <a:spcPts val="533"/>
              </a:spcBef>
              <a:defRPr sz="1467"/>
            </a:lvl3pPr>
            <a:lvl4pPr>
              <a:lnSpc>
                <a:spcPct val="100000"/>
              </a:lnSpc>
              <a:spcBef>
                <a:spcPts val="533"/>
              </a:spcBef>
              <a:defRPr sz="1467"/>
            </a:lvl4pPr>
            <a:lvl5pPr>
              <a:lnSpc>
                <a:spcPct val="100000"/>
              </a:lnSpc>
              <a:spcBef>
                <a:spcPts val="533"/>
              </a:spcBef>
              <a:defRPr sz="1467"/>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1" name="Text Placeholder 12"/>
          <p:cNvSpPr>
            <a:spLocks noGrp="1"/>
          </p:cNvSpPr>
          <p:nvPr>
            <p:ph type="body" sz="quarter" idx="12" hasCustomPrompt="1"/>
          </p:nvPr>
        </p:nvSpPr>
        <p:spPr>
          <a:xfrm>
            <a:off x="6329159" y="1579754"/>
            <a:ext cx="5261980" cy="1830413"/>
          </a:xfrm>
          <a:prstGeom prst="rect">
            <a:avLst/>
          </a:prstGeom>
        </p:spPr>
        <p:txBody>
          <a:bodyPr>
            <a:noAutofit/>
          </a:bodyPr>
          <a:lstStyle>
            <a:lvl1pPr>
              <a:lnSpc>
                <a:spcPct val="100000"/>
              </a:lnSpc>
              <a:spcBef>
                <a:spcPts val="533"/>
              </a:spcBef>
              <a:defRPr sz="1467"/>
            </a:lvl1pPr>
            <a:lvl2pPr>
              <a:lnSpc>
                <a:spcPct val="100000"/>
              </a:lnSpc>
              <a:spcBef>
                <a:spcPts val="533"/>
              </a:spcBef>
              <a:defRPr sz="1467"/>
            </a:lvl2pPr>
            <a:lvl3pPr>
              <a:lnSpc>
                <a:spcPct val="100000"/>
              </a:lnSpc>
              <a:spcBef>
                <a:spcPts val="533"/>
              </a:spcBef>
              <a:defRPr sz="1467"/>
            </a:lvl3pPr>
            <a:lvl4pPr>
              <a:lnSpc>
                <a:spcPct val="100000"/>
              </a:lnSpc>
              <a:spcBef>
                <a:spcPts val="533"/>
              </a:spcBef>
              <a:defRPr sz="1467"/>
            </a:lvl4pPr>
            <a:lvl5pPr>
              <a:lnSpc>
                <a:spcPct val="100000"/>
              </a:lnSpc>
              <a:spcBef>
                <a:spcPts val="533"/>
              </a:spcBef>
              <a:defRPr sz="1467"/>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2" name="Text Placeholder 12"/>
          <p:cNvSpPr>
            <a:spLocks noGrp="1"/>
          </p:cNvSpPr>
          <p:nvPr>
            <p:ph type="body" sz="quarter" idx="13" hasCustomPrompt="1"/>
          </p:nvPr>
        </p:nvSpPr>
        <p:spPr>
          <a:xfrm>
            <a:off x="600860" y="3870478"/>
            <a:ext cx="5277477" cy="1830413"/>
          </a:xfrm>
          <a:prstGeom prst="rect">
            <a:avLst/>
          </a:prstGeom>
        </p:spPr>
        <p:txBody>
          <a:bodyPr>
            <a:noAutofit/>
          </a:bodyPr>
          <a:lstStyle>
            <a:lvl1pPr>
              <a:lnSpc>
                <a:spcPct val="100000"/>
              </a:lnSpc>
              <a:spcBef>
                <a:spcPts val="533"/>
              </a:spcBef>
              <a:defRPr sz="1467"/>
            </a:lvl1pPr>
            <a:lvl2pPr>
              <a:lnSpc>
                <a:spcPct val="100000"/>
              </a:lnSpc>
              <a:spcBef>
                <a:spcPts val="533"/>
              </a:spcBef>
              <a:defRPr sz="1467"/>
            </a:lvl2pPr>
            <a:lvl3pPr>
              <a:lnSpc>
                <a:spcPct val="100000"/>
              </a:lnSpc>
              <a:spcBef>
                <a:spcPts val="533"/>
              </a:spcBef>
              <a:defRPr sz="1467"/>
            </a:lvl3pPr>
            <a:lvl4pPr>
              <a:lnSpc>
                <a:spcPct val="100000"/>
              </a:lnSpc>
              <a:spcBef>
                <a:spcPts val="533"/>
              </a:spcBef>
              <a:defRPr sz="1467"/>
            </a:lvl4pPr>
            <a:lvl5pPr>
              <a:lnSpc>
                <a:spcPct val="100000"/>
              </a:lnSpc>
              <a:spcBef>
                <a:spcPts val="533"/>
              </a:spcBef>
              <a:defRPr sz="1467"/>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3" name="Text Placeholder 12"/>
          <p:cNvSpPr>
            <a:spLocks noGrp="1"/>
          </p:cNvSpPr>
          <p:nvPr>
            <p:ph type="body" sz="quarter" idx="14" hasCustomPrompt="1"/>
          </p:nvPr>
        </p:nvSpPr>
        <p:spPr>
          <a:xfrm>
            <a:off x="6329159" y="3870478"/>
            <a:ext cx="5261980" cy="1830413"/>
          </a:xfrm>
          <a:prstGeom prst="rect">
            <a:avLst/>
          </a:prstGeom>
        </p:spPr>
        <p:txBody>
          <a:bodyPr lIns="91440">
            <a:noAutofit/>
          </a:bodyPr>
          <a:lstStyle>
            <a:lvl1pPr>
              <a:lnSpc>
                <a:spcPct val="100000"/>
              </a:lnSpc>
              <a:spcBef>
                <a:spcPts val="533"/>
              </a:spcBef>
              <a:defRPr sz="1467" kern="1200"/>
            </a:lvl1pPr>
            <a:lvl2pPr>
              <a:lnSpc>
                <a:spcPct val="100000"/>
              </a:lnSpc>
              <a:spcBef>
                <a:spcPts val="533"/>
              </a:spcBef>
              <a:defRPr sz="1467"/>
            </a:lvl2pPr>
            <a:lvl3pPr>
              <a:lnSpc>
                <a:spcPct val="100000"/>
              </a:lnSpc>
              <a:spcBef>
                <a:spcPts val="533"/>
              </a:spcBef>
              <a:defRPr sz="1467" kern="1200"/>
            </a:lvl3pPr>
            <a:lvl4pPr>
              <a:lnSpc>
                <a:spcPct val="100000"/>
              </a:lnSpc>
              <a:spcBef>
                <a:spcPts val="533"/>
              </a:spcBef>
              <a:defRPr sz="1467" kern="1200"/>
            </a:lvl4pPr>
            <a:lvl5pPr>
              <a:lnSpc>
                <a:spcPct val="100000"/>
              </a:lnSpc>
              <a:spcBef>
                <a:spcPts val="533"/>
              </a:spcBef>
              <a:defRPr sz="1467" kern="12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Tree>
    <p:extLst>
      <p:ext uri="{BB962C8B-B14F-4D97-AF65-F5344CB8AC3E}">
        <p14:creationId xmlns:p14="http://schemas.microsoft.com/office/powerpoint/2010/main" val="2964921643"/>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Quadrant with Heading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GB" noProof="0"/>
              <a:t>Click to Edit Title</a:t>
            </a:r>
          </a:p>
        </p:txBody>
      </p:sp>
      <p:cxnSp>
        <p:nvCxnSpPr>
          <p:cNvPr id="5" name="Straight Connector 4"/>
          <p:cNvCxnSpPr/>
          <p:nvPr/>
        </p:nvCxnSpPr>
        <p:spPr>
          <a:xfrm>
            <a:off x="6096000" y="1578114"/>
            <a:ext cx="0" cy="4141575"/>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flipH="1" flipV="1">
            <a:off x="588344" y="3645163"/>
            <a:ext cx="11002797" cy="3733"/>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3" name="Text Placeholder 12"/>
          <p:cNvSpPr>
            <a:spLocks noGrp="1"/>
          </p:cNvSpPr>
          <p:nvPr>
            <p:ph type="body" sz="quarter" idx="11" hasCustomPrompt="1"/>
          </p:nvPr>
        </p:nvSpPr>
        <p:spPr>
          <a:xfrm>
            <a:off x="600860" y="2009068"/>
            <a:ext cx="5277477" cy="1511013"/>
          </a:xfrm>
          <a:prstGeom prst="rect">
            <a:avLst/>
          </a:prstGeom>
        </p:spPr>
        <p:txBody>
          <a:bodyPr>
            <a:noAutofit/>
          </a:bodyPr>
          <a:lstStyle>
            <a:lvl1pPr>
              <a:lnSpc>
                <a:spcPct val="100000"/>
              </a:lnSpc>
              <a:defRPr sz="1467"/>
            </a:lvl1pPr>
            <a:lvl2pPr>
              <a:lnSpc>
                <a:spcPct val="100000"/>
              </a:lnSpc>
              <a:defRPr sz="1467"/>
            </a:lvl2pPr>
            <a:lvl3pPr>
              <a:lnSpc>
                <a:spcPct val="100000"/>
              </a:lnSpc>
              <a:defRPr sz="1467"/>
            </a:lvl3pPr>
            <a:lvl4pPr>
              <a:lnSpc>
                <a:spcPct val="100000"/>
              </a:lnSpc>
              <a:defRPr sz="1467"/>
            </a:lvl4pPr>
            <a:lvl5pPr>
              <a:lnSpc>
                <a:spcPct val="100000"/>
              </a:lnSpc>
              <a:defRPr sz="1467"/>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 name="Slide Number Placeholder 3"/>
          <p:cNvSpPr>
            <a:spLocks noGrp="1"/>
          </p:cNvSpPr>
          <p:nvPr>
            <p:ph type="sldNum" sz="quarter" idx="15"/>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15" name="Text Placeholder 5"/>
          <p:cNvSpPr>
            <a:spLocks noGrp="1"/>
          </p:cNvSpPr>
          <p:nvPr>
            <p:ph type="body" sz="quarter" idx="21" hasCustomPrompt="1"/>
          </p:nvPr>
        </p:nvSpPr>
        <p:spPr>
          <a:xfrm>
            <a:off x="602273" y="1583703"/>
            <a:ext cx="5280403" cy="374821"/>
          </a:xfrm>
          <a:prstGeom prst="rect">
            <a:avLst/>
          </a:prstGeom>
        </p:spPr>
        <p:txBody>
          <a:bodyPr anchor="b" anchorCtr="0">
            <a:noAutofit/>
          </a:bodyPr>
          <a:lstStyle>
            <a:lvl1pPr marL="0" indent="0">
              <a:lnSpc>
                <a:spcPct val="100000"/>
              </a:lnSpc>
              <a:buFontTx/>
              <a:buNone/>
              <a:defRPr sz="1733" b="1" i="0"/>
            </a:lvl1pPr>
          </a:lstStyle>
          <a:p>
            <a:pPr lvl="0"/>
            <a:r>
              <a:rPr lang="en-GB" noProof="0"/>
              <a:t>Click to edit heading</a:t>
            </a:r>
          </a:p>
        </p:txBody>
      </p:sp>
      <p:sp>
        <p:nvSpPr>
          <p:cNvPr id="26" name="Text Placeholder 12"/>
          <p:cNvSpPr>
            <a:spLocks noGrp="1"/>
          </p:cNvSpPr>
          <p:nvPr>
            <p:ph type="body" sz="quarter" idx="22" hasCustomPrompt="1"/>
          </p:nvPr>
        </p:nvSpPr>
        <p:spPr>
          <a:xfrm>
            <a:off x="6306880" y="2009068"/>
            <a:ext cx="5277477" cy="1511013"/>
          </a:xfrm>
          <a:prstGeom prst="rect">
            <a:avLst/>
          </a:prstGeom>
        </p:spPr>
        <p:txBody>
          <a:bodyPr>
            <a:noAutofit/>
          </a:bodyPr>
          <a:lstStyle>
            <a:lvl1pPr>
              <a:lnSpc>
                <a:spcPct val="100000"/>
              </a:lnSpc>
              <a:defRPr sz="1467"/>
            </a:lvl1pPr>
            <a:lvl2pPr>
              <a:lnSpc>
                <a:spcPct val="100000"/>
              </a:lnSpc>
              <a:defRPr sz="1467"/>
            </a:lvl2pPr>
            <a:lvl3pPr>
              <a:lnSpc>
                <a:spcPct val="100000"/>
              </a:lnSpc>
              <a:defRPr sz="1467"/>
            </a:lvl3pPr>
            <a:lvl4pPr>
              <a:lnSpc>
                <a:spcPct val="100000"/>
              </a:lnSpc>
              <a:defRPr sz="1467"/>
            </a:lvl4pPr>
            <a:lvl5pPr>
              <a:lnSpc>
                <a:spcPct val="100000"/>
              </a:lnSpc>
              <a:defRPr sz="1467"/>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7" name="Text Placeholder 5"/>
          <p:cNvSpPr>
            <a:spLocks noGrp="1"/>
          </p:cNvSpPr>
          <p:nvPr>
            <p:ph type="body" sz="quarter" idx="23" hasCustomPrompt="1"/>
          </p:nvPr>
        </p:nvSpPr>
        <p:spPr>
          <a:xfrm>
            <a:off x="6308293" y="1583703"/>
            <a:ext cx="5280403" cy="374821"/>
          </a:xfrm>
          <a:prstGeom prst="rect">
            <a:avLst/>
          </a:prstGeom>
        </p:spPr>
        <p:txBody>
          <a:bodyPr anchor="b" anchorCtr="0">
            <a:noAutofit/>
          </a:bodyPr>
          <a:lstStyle>
            <a:lvl1pPr marL="0" indent="0">
              <a:lnSpc>
                <a:spcPct val="100000"/>
              </a:lnSpc>
              <a:buFontTx/>
              <a:buNone/>
              <a:defRPr sz="1733" b="1" i="0"/>
            </a:lvl1pPr>
          </a:lstStyle>
          <a:p>
            <a:pPr lvl="0"/>
            <a:r>
              <a:rPr lang="en-GB" noProof="0"/>
              <a:t>Click to edit heading</a:t>
            </a:r>
          </a:p>
        </p:txBody>
      </p:sp>
      <p:sp>
        <p:nvSpPr>
          <p:cNvPr id="28" name="Text Placeholder 12"/>
          <p:cNvSpPr>
            <a:spLocks noGrp="1"/>
          </p:cNvSpPr>
          <p:nvPr>
            <p:ph type="body" sz="quarter" idx="24" hasCustomPrompt="1"/>
          </p:nvPr>
        </p:nvSpPr>
        <p:spPr>
          <a:xfrm>
            <a:off x="600860" y="4205271"/>
            <a:ext cx="5277477" cy="1511013"/>
          </a:xfrm>
          <a:prstGeom prst="rect">
            <a:avLst/>
          </a:prstGeom>
        </p:spPr>
        <p:txBody>
          <a:bodyPr>
            <a:noAutofit/>
          </a:bodyPr>
          <a:lstStyle>
            <a:lvl1pPr>
              <a:lnSpc>
                <a:spcPct val="100000"/>
              </a:lnSpc>
              <a:defRPr sz="1467"/>
            </a:lvl1pPr>
            <a:lvl2pPr>
              <a:lnSpc>
                <a:spcPct val="100000"/>
              </a:lnSpc>
              <a:defRPr sz="1467"/>
            </a:lvl2pPr>
            <a:lvl3pPr>
              <a:lnSpc>
                <a:spcPct val="100000"/>
              </a:lnSpc>
              <a:defRPr sz="1467"/>
            </a:lvl3pPr>
            <a:lvl4pPr>
              <a:lnSpc>
                <a:spcPct val="100000"/>
              </a:lnSpc>
              <a:defRPr sz="1467"/>
            </a:lvl4pPr>
            <a:lvl5pPr>
              <a:lnSpc>
                <a:spcPct val="100000"/>
              </a:lnSpc>
              <a:defRPr sz="1467"/>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9" name="Text Placeholder 5"/>
          <p:cNvSpPr>
            <a:spLocks noGrp="1"/>
          </p:cNvSpPr>
          <p:nvPr>
            <p:ph type="body" sz="quarter" idx="25" hasCustomPrompt="1"/>
          </p:nvPr>
        </p:nvSpPr>
        <p:spPr>
          <a:xfrm>
            <a:off x="602273" y="3779906"/>
            <a:ext cx="5280403" cy="374821"/>
          </a:xfrm>
          <a:prstGeom prst="rect">
            <a:avLst/>
          </a:prstGeom>
        </p:spPr>
        <p:txBody>
          <a:bodyPr anchor="b" anchorCtr="0">
            <a:noAutofit/>
          </a:bodyPr>
          <a:lstStyle>
            <a:lvl1pPr marL="0" indent="0">
              <a:lnSpc>
                <a:spcPct val="100000"/>
              </a:lnSpc>
              <a:buFontTx/>
              <a:buNone/>
              <a:defRPr sz="1733" b="1" i="0"/>
            </a:lvl1pPr>
          </a:lstStyle>
          <a:p>
            <a:pPr lvl="0"/>
            <a:r>
              <a:rPr lang="en-GB" noProof="0"/>
              <a:t>Click to edit heading</a:t>
            </a:r>
          </a:p>
        </p:txBody>
      </p:sp>
      <p:sp>
        <p:nvSpPr>
          <p:cNvPr id="30" name="Text Placeholder 12"/>
          <p:cNvSpPr>
            <a:spLocks noGrp="1"/>
          </p:cNvSpPr>
          <p:nvPr>
            <p:ph type="body" sz="quarter" idx="26" hasCustomPrompt="1"/>
          </p:nvPr>
        </p:nvSpPr>
        <p:spPr>
          <a:xfrm>
            <a:off x="6306880" y="4205271"/>
            <a:ext cx="5277477" cy="1511013"/>
          </a:xfrm>
          <a:prstGeom prst="rect">
            <a:avLst/>
          </a:prstGeom>
        </p:spPr>
        <p:txBody>
          <a:bodyPr>
            <a:noAutofit/>
          </a:bodyPr>
          <a:lstStyle>
            <a:lvl1pPr>
              <a:lnSpc>
                <a:spcPct val="100000"/>
              </a:lnSpc>
              <a:defRPr sz="1467"/>
            </a:lvl1pPr>
            <a:lvl2pPr>
              <a:lnSpc>
                <a:spcPct val="100000"/>
              </a:lnSpc>
              <a:defRPr sz="1467"/>
            </a:lvl2pPr>
            <a:lvl3pPr>
              <a:lnSpc>
                <a:spcPct val="100000"/>
              </a:lnSpc>
              <a:defRPr sz="1467"/>
            </a:lvl3pPr>
            <a:lvl4pPr>
              <a:lnSpc>
                <a:spcPct val="100000"/>
              </a:lnSpc>
              <a:defRPr sz="1467"/>
            </a:lvl4pPr>
            <a:lvl5pPr>
              <a:lnSpc>
                <a:spcPct val="100000"/>
              </a:lnSpc>
              <a:defRPr sz="1467"/>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31" name="Text Placeholder 5"/>
          <p:cNvSpPr>
            <a:spLocks noGrp="1"/>
          </p:cNvSpPr>
          <p:nvPr>
            <p:ph type="body" sz="quarter" idx="27" hasCustomPrompt="1"/>
          </p:nvPr>
        </p:nvSpPr>
        <p:spPr>
          <a:xfrm>
            <a:off x="6308293" y="3779906"/>
            <a:ext cx="5280403" cy="374821"/>
          </a:xfrm>
          <a:prstGeom prst="rect">
            <a:avLst/>
          </a:prstGeom>
        </p:spPr>
        <p:txBody>
          <a:bodyPr anchor="b" anchorCtr="0">
            <a:noAutofit/>
          </a:bodyPr>
          <a:lstStyle>
            <a:lvl1pPr marL="0" indent="0">
              <a:lnSpc>
                <a:spcPct val="100000"/>
              </a:lnSpc>
              <a:buFontTx/>
              <a:buNone/>
              <a:defRPr sz="1733" b="1" i="0"/>
            </a:lvl1pPr>
          </a:lstStyle>
          <a:p>
            <a:pPr lvl="0"/>
            <a:r>
              <a:rPr lang="en-GB" noProof="0"/>
              <a:t>Click to edit heading</a:t>
            </a:r>
          </a:p>
        </p:txBody>
      </p:sp>
    </p:spTree>
    <p:extLst>
      <p:ext uri="{BB962C8B-B14F-4D97-AF65-F5344CB8AC3E}">
        <p14:creationId xmlns:p14="http://schemas.microsoft.com/office/powerpoint/2010/main" val="3583898667"/>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Categories Horizontal">
    <p:spTree>
      <p:nvGrpSpPr>
        <p:cNvPr id="1" name=""/>
        <p:cNvGrpSpPr/>
        <p:nvPr/>
      </p:nvGrpSpPr>
      <p:grpSpPr>
        <a:xfrm>
          <a:off x="0" y="0"/>
          <a:ext cx="0" cy="0"/>
          <a:chOff x="0" y="0"/>
          <a:chExt cx="0" cy="0"/>
        </a:xfrm>
      </p:grpSpPr>
      <p:sp>
        <p:nvSpPr>
          <p:cNvPr id="16" name="Text Placeholder 15"/>
          <p:cNvSpPr>
            <a:spLocks noGrp="1"/>
          </p:cNvSpPr>
          <p:nvPr>
            <p:ph type="body" sz="quarter" idx="17" hasCustomPrompt="1"/>
          </p:nvPr>
        </p:nvSpPr>
        <p:spPr>
          <a:xfrm>
            <a:off x="601704" y="1771146"/>
            <a:ext cx="4061841" cy="971109"/>
          </a:xfrm>
          <a:prstGeom prst="rect">
            <a:avLst/>
          </a:prstGeom>
          <a:solidFill>
            <a:schemeClr val="tx2"/>
          </a:solidFill>
        </p:spPr>
        <p:txBody>
          <a:bodyPr anchor="ctr" anchorCtr="1"/>
          <a:lstStyle>
            <a:lvl1pPr marL="0" indent="0" algn="ctr">
              <a:lnSpc>
                <a:spcPct val="100000"/>
              </a:lnSpc>
              <a:buFontTx/>
              <a:buNone/>
              <a:defRPr sz="2000" b="1" i="0">
                <a:solidFill>
                  <a:schemeClr val="bg1"/>
                </a:solidFill>
              </a:defRPr>
            </a:lvl1pPr>
          </a:lstStyle>
          <a:p>
            <a:pPr lvl="0"/>
            <a:r>
              <a:rPr lang="en-GB" noProof="0"/>
              <a:t>Click to edit text</a:t>
            </a:r>
          </a:p>
        </p:txBody>
      </p:sp>
      <p:sp>
        <p:nvSpPr>
          <p:cNvPr id="2" name="Title 1"/>
          <p:cNvSpPr>
            <a:spLocks noGrp="1"/>
          </p:cNvSpPr>
          <p:nvPr>
            <p:ph type="title" hasCustomPrompt="1"/>
          </p:nvPr>
        </p:nvSpPr>
        <p:spPr/>
        <p:txBody>
          <a:bodyPr/>
          <a:lstStyle/>
          <a:p>
            <a:r>
              <a:rPr lang="en-GB" noProof="0"/>
              <a:t>Click to Edit Title</a:t>
            </a:r>
          </a:p>
        </p:txBody>
      </p:sp>
      <p:sp>
        <p:nvSpPr>
          <p:cNvPr id="4" name="Slide Number Placeholder 3"/>
          <p:cNvSpPr>
            <a:spLocks noGrp="1"/>
          </p:cNvSpPr>
          <p:nvPr>
            <p:ph type="sldNum" sz="quarter" idx="20"/>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21" name="Text Placeholder 11"/>
          <p:cNvSpPr>
            <a:spLocks noGrp="1"/>
          </p:cNvSpPr>
          <p:nvPr>
            <p:ph type="body" sz="quarter" idx="21" hasCustomPrompt="1"/>
          </p:nvPr>
        </p:nvSpPr>
        <p:spPr>
          <a:xfrm>
            <a:off x="5107093" y="1665377"/>
            <a:ext cx="6479680" cy="1223156"/>
          </a:xfrm>
          <a:prstGeom prst="rect">
            <a:avLst/>
          </a:prstGeom>
        </p:spPr>
        <p:txBody>
          <a:bodyPr>
            <a:noAutofit/>
          </a:bodyPr>
          <a:lstStyle>
            <a:lvl1pPr>
              <a:defRPr sz="1600"/>
            </a:lvl1pPr>
          </a:lstStyle>
          <a:p>
            <a:pPr lvl="0"/>
            <a:r>
              <a:rPr lang="en-GB" noProof="0"/>
              <a:t>Add text here</a:t>
            </a:r>
          </a:p>
          <a:p>
            <a:pPr lvl="0"/>
            <a:endParaRPr lang="en-GB" noProof="0"/>
          </a:p>
        </p:txBody>
      </p:sp>
      <p:sp>
        <p:nvSpPr>
          <p:cNvPr id="10" name="Text Placeholder 15"/>
          <p:cNvSpPr>
            <a:spLocks noGrp="1"/>
          </p:cNvSpPr>
          <p:nvPr>
            <p:ph type="body" sz="quarter" idx="22" hasCustomPrompt="1"/>
          </p:nvPr>
        </p:nvSpPr>
        <p:spPr>
          <a:xfrm>
            <a:off x="601704" y="3183719"/>
            <a:ext cx="4061841" cy="971109"/>
          </a:xfrm>
          <a:prstGeom prst="rect">
            <a:avLst/>
          </a:prstGeom>
          <a:solidFill>
            <a:schemeClr val="tx2"/>
          </a:solidFill>
        </p:spPr>
        <p:txBody>
          <a:bodyPr anchor="ctr" anchorCtr="1"/>
          <a:lstStyle>
            <a:lvl1pPr marL="0" indent="0" algn="ctr">
              <a:lnSpc>
                <a:spcPct val="100000"/>
              </a:lnSpc>
              <a:buFontTx/>
              <a:buNone/>
              <a:defRPr sz="2000" b="1" i="0">
                <a:solidFill>
                  <a:schemeClr val="bg1"/>
                </a:solidFill>
              </a:defRPr>
            </a:lvl1pPr>
          </a:lstStyle>
          <a:p>
            <a:pPr lvl="0"/>
            <a:r>
              <a:rPr lang="en-GB" noProof="0"/>
              <a:t>Click to edit text</a:t>
            </a:r>
          </a:p>
        </p:txBody>
      </p:sp>
      <p:sp>
        <p:nvSpPr>
          <p:cNvPr id="11" name="Text Placeholder 11"/>
          <p:cNvSpPr>
            <a:spLocks noGrp="1"/>
          </p:cNvSpPr>
          <p:nvPr>
            <p:ph type="body" sz="quarter" idx="23" hasCustomPrompt="1"/>
          </p:nvPr>
        </p:nvSpPr>
        <p:spPr>
          <a:xfrm>
            <a:off x="5107093" y="3077950"/>
            <a:ext cx="6479680" cy="1223156"/>
          </a:xfrm>
          <a:prstGeom prst="rect">
            <a:avLst/>
          </a:prstGeom>
        </p:spPr>
        <p:txBody>
          <a:bodyPr>
            <a:noAutofit/>
          </a:bodyPr>
          <a:lstStyle>
            <a:lvl1pPr>
              <a:defRPr sz="1600"/>
            </a:lvl1pPr>
          </a:lstStyle>
          <a:p>
            <a:pPr lvl="0"/>
            <a:r>
              <a:rPr lang="en-GB" noProof="0"/>
              <a:t>Add text here</a:t>
            </a:r>
          </a:p>
          <a:p>
            <a:pPr lvl="0"/>
            <a:endParaRPr lang="en-GB" noProof="0"/>
          </a:p>
        </p:txBody>
      </p:sp>
      <p:sp>
        <p:nvSpPr>
          <p:cNvPr id="12" name="Text Placeholder 15"/>
          <p:cNvSpPr>
            <a:spLocks noGrp="1"/>
          </p:cNvSpPr>
          <p:nvPr>
            <p:ph type="body" sz="quarter" idx="24" hasCustomPrompt="1"/>
          </p:nvPr>
        </p:nvSpPr>
        <p:spPr>
          <a:xfrm>
            <a:off x="601704" y="4596292"/>
            <a:ext cx="4061841" cy="971109"/>
          </a:xfrm>
          <a:prstGeom prst="rect">
            <a:avLst/>
          </a:prstGeom>
          <a:solidFill>
            <a:schemeClr val="tx2"/>
          </a:solidFill>
        </p:spPr>
        <p:txBody>
          <a:bodyPr anchor="ctr" anchorCtr="1"/>
          <a:lstStyle>
            <a:lvl1pPr marL="0" indent="0" algn="ctr">
              <a:lnSpc>
                <a:spcPct val="100000"/>
              </a:lnSpc>
              <a:buFontTx/>
              <a:buNone/>
              <a:defRPr sz="2000" b="1" i="0">
                <a:solidFill>
                  <a:schemeClr val="bg1"/>
                </a:solidFill>
              </a:defRPr>
            </a:lvl1pPr>
          </a:lstStyle>
          <a:p>
            <a:pPr lvl="0"/>
            <a:r>
              <a:rPr lang="en-GB" noProof="0"/>
              <a:t>Click to edit text</a:t>
            </a:r>
          </a:p>
        </p:txBody>
      </p:sp>
      <p:sp>
        <p:nvSpPr>
          <p:cNvPr id="15" name="Text Placeholder 11"/>
          <p:cNvSpPr>
            <a:spLocks noGrp="1"/>
          </p:cNvSpPr>
          <p:nvPr>
            <p:ph type="body" sz="quarter" idx="25" hasCustomPrompt="1"/>
          </p:nvPr>
        </p:nvSpPr>
        <p:spPr>
          <a:xfrm>
            <a:off x="5107093" y="4490523"/>
            <a:ext cx="6479680" cy="1223156"/>
          </a:xfrm>
          <a:prstGeom prst="rect">
            <a:avLst/>
          </a:prstGeom>
        </p:spPr>
        <p:txBody>
          <a:bodyPr>
            <a:noAutofit/>
          </a:bodyPr>
          <a:lstStyle>
            <a:lvl1pPr>
              <a:defRPr sz="1600"/>
            </a:lvl1pPr>
          </a:lstStyle>
          <a:p>
            <a:pPr lvl="0"/>
            <a:r>
              <a:rPr lang="en-GB" noProof="0"/>
              <a:t>Add text here</a:t>
            </a:r>
          </a:p>
          <a:p>
            <a:pPr lvl="0"/>
            <a:endParaRPr lang="en-GB" noProof="0"/>
          </a:p>
        </p:txBody>
      </p:sp>
    </p:spTree>
    <p:extLst>
      <p:ext uri="{BB962C8B-B14F-4D97-AF65-F5344CB8AC3E}">
        <p14:creationId xmlns:p14="http://schemas.microsoft.com/office/powerpoint/2010/main" val="27053958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hoto Right - with Caption">
    <p:spTree>
      <p:nvGrpSpPr>
        <p:cNvPr id="1" name=""/>
        <p:cNvGrpSpPr/>
        <p:nvPr/>
      </p:nvGrpSpPr>
      <p:grpSpPr>
        <a:xfrm>
          <a:off x="0" y="0"/>
          <a:ext cx="0" cy="0"/>
          <a:chOff x="0" y="0"/>
          <a:chExt cx="0" cy="0"/>
        </a:xfrm>
      </p:grpSpPr>
      <p:sp>
        <p:nvSpPr>
          <p:cNvPr id="4" name="Slide Number Placeholder 3"/>
          <p:cNvSpPr>
            <a:spLocks noGrp="1"/>
          </p:cNvSpPr>
          <p:nvPr>
            <p:ph type="sldNum" sz="quarter" idx="17"/>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23" name="Picture Placeholder 4"/>
          <p:cNvSpPr>
            <a:spLocks noGrp="1"/>
          </p:cNvSpPr>
          <p:nvPr>
            <p:ph type="pic" sz="quarter" idx="14" hasCustomPrompt="1"/>
          </p:nvPr>
        </p:nvSpPr>
        <p:spPr>
          <a:xfrm>
            <a:off x="6394076" y="1641600"/>
            <a:ext cx="5189667" cy="3011993"/>
          </a:xfrm>
          <a:prstGeom prst="rect">
            <a:avLst/>
          </a:prstGeom>
        </p:spPr>
        <p:txBody>
          <a:bodyPr anchor="t" anchorCtr="0">
            <a:normAutofit/>
          </a:bodyPr>
          <a:lstStyle>
            <a:lvl1pPr marL="0" indent="0">
              <a:buNone/>
              <a:defRPr sz="1867">
                <a:solidFill>
                  <a:schemeClr val="bg2"/>
                </a:solidFill>
              </a:defRPr>
            </a:lvl1pPr>
          </a:lstStyle>
          <a:p>
            <a:r>
              <a:rPr lang="en-GB" noProof="0"/>
              <a:t>Photo Here </a:t>
            </a:r>
          </a:p>
        </p:txBody>
      </p:sp>
      <p:sp>
        <p:nvSpPr>
          <p:cNvPr id="24" name="Rectangle 23"/>
          <p:cNvSpPr/>
          <p:nvPr userDrawn="1"/>
        </p:nvSpPr>
        <p:spPr>
          <a:xfrm>
            <a:off x="6394077" y="4649136"/>
            <a:ext cx="5187529" cy="1071045"/>
          </a:xfrm>
          <a:prstGeom prst="rect">
            <a:avLst/>
          </a:prstGeom>
          <a:solidFill>
            <a:schemeClr val="accent1"/>
          </a:solidFill>
          <a:ln w="25400">
            <a:noFill/>
          </a:ln>
          <a:effectLst/>
        </p:spPr>
        <p:style>
          <a:lnRef idx="1">
            <a:schemeClr val="accent1"/>
          </a:lnRef>
          <a:fillRef idx="3">
            <a:schemeClr val="accent1"/>
          </a:fillRef>
          <a:effectRef idx="2">
            <a:schemeClr val="accent1"/>
          </a:effectRef>
          <a:fontRef idx="minor">
            <a:schemeClr val="lt1"/>
          </a:fontRef>
        </p:style>
        <p:txBody>
          <a:bodyPr lIns="192000" tIns="124800" rIns="192000" bIns="192000" rtlCol="0" anchor="t" anchorCtr="0"/>
          <a:lstStyle/>
          <a:p>
            <a:pPr marL="0" marR="0" indent="0" algn="l" defTabSz="1219050" rtl="0" eaLnBrk="1" fontAlgn="auto" latinLnBrk="0" hangingPunct="1">
              <a:lnSpc>
                <a:spcPct val="110000"/>
              </a:lnSpc>
              <a:spcBef>
                <a:spcPts val="0"/>
              </a:spcBef>
              <a:spcAft>
                <a:spcPts val="0"/>
              </a:spcAft>
              <a:buClrTx/>
              <a:buSzTx/>
              <a:buFontTx/>
              <a:buNone/>
              <a:tabLst/>
              <a:defRPr/>
            </a:pPr>
            <a:endParaRPr lang="en-GB" sz="1200" b="0" i="1" noProof="0">
              <a:solidFill>
                <a:schemeClr val="bg1"/>
              </a:solidFill>
            </a:endParaRPr>
          </a:p>
          <a:p>
            <a:pPr marL="0" marR="0" indent="0" algn="l" defTabSz="1219050" rtl="0" eaLnBrk="1" fontAlgn="auto" latinLnBrk="0" hangingPunct="1">
              <a:lnSpc>
                <a:spcPct val="110000"/>
              </a:lnSpc>
              <a:spcBef>
                <a:spcPts val="0"/>
              </a:spcBef>
              <a:spcAft>
                <a:spcPts val="0"/>
              </a:spcAft>
              <a:buClrTx/>
              <a:buSzTx/>
              <a:buFontTx/>
              <a:buNone/>
              <a:tabLst/>
              <a:defRPr/>
            </a:pPr>
            <a:endParaRPr lang="en-GB" sz="1200" b="0" i="1" noProof="0">
              <a:solidFill>
                <a:schemeClr val="bg1"/>
              </a:solidFill>
            </a:endParaRPr>
          </a:p>
          <a:p>
            <a:pPr algn="l">
              <a:lnSpc>
                <a:spcPct val="110000"/>
              </a:lnSpc>
            </a:pPr>
            <a:endParaRPr lang="en-GB" sz="1200" b="0" i="1" noProof="0">
              <a:solidFill>
                <a:schemeClr val="bg1"/>
              </a:solidFill>
            </a:endParaRPr>
          </a:p>
        </p:txBody>
      </p:sp>
      <p:sp>
        <p:nvSpPr>
          <p:cNvPr id="9" name="Text Placeholder 6"/>
          <p:cNvSpPr>
            <a:spLocks noGrp="1"/>
          </p:cNvSpPr>
          <p:nvPr>
            <p:ph type="body" sz="quarter" idx="22" hasCustomPrompt="1"/>
          </p:nvPr>
        </p:nvSpPr>
        <p:spPr>
          <a:xfrm>
            <a:off x="6502400" y="4773681"/>
            <a:ext cx="4978400" cy="812800"/>
          </a:xfrm>
          <a:prstGeom prst="rect">
            <a:avLst/>
          </a:prstGeom>
        </p:spPr>
        <p:txBody>
          <a:bodyPr vert="horz" lIns="0" tIns="0" rIns="0" bIns="0"/>
          <a:lstStyle>
            <a:lvl1pPr marL="98998" marR="0" indent="0" algn="l" defTabSz="609525" rtl="0" eaLnBrk="1" fontAlgn="base" latinLnBrk="0" hangingPunct="1">
              <a:lnSpc>
                <a:spcPct val="110000"/>
              </a:lnSpc>
              <a:spcBef>
                <a:spcPts val="533"/>
              </a:spcBef>
              <a:spcAft>
                <a:spcPct val="0"/>
              </a:spcAft>
              <a:buClr>
                <a:schemeClr val="accent1"/>
              </a:buClr>
              <a:buSzTx/>
              <a:buFont typeface="Arial"/>
              <a:buNone/>
              <a:tabLst/>
              <a:defRPr sz="1200" b="0" i="1">
                <a:solidFill>
                  <a:schemeClr val="bg1"/>
                </a:solidFill>
              </a:defRPr>
            </a:lvl1pPr>
            <a:lvl2pPr>
              <a:defRPr sz="1467" b="0" i="1">
                <a:solidFill>
                  <a:schemeClr val="bg1"/>
                </a:solidFill>
              </a:defRPr>
            </a:lvl2pPr>
            <a:lvl3pPr>
              <a:defRPr sz="1467" b="0" i="1">
                <a:solidFill>
                  <a:schemeClr val="bg1"/>
                </a:solidFill>
              </a:defRPr>
            </a:lvl3pPr>
            <a:lvl4pPr>
              <a:defRPr sz="1467" b="0" i="1">
                <a:solidFill>
                  <a:schemeClr val="bg1"/>
                </a:solidFill>
              </a:defRPr>
            </a:lvl4pPr>
            <a:lvl5pPr>
              <a:defRPr sz="1467" b="0" i="1">
                <a:solidFill>
                  <a:schemeClr val="bg1"/>
                </a:solidFill>
              </a:defRPr>
            </a:lvl5pPr>
          </a:lstStyle>
          <a:p>
            <a:pPr marL="98998" marR="0" lvl="0" indent="0" algn="l" defTabSz="609525" rtl="0" eaLnBrk="1" fontAlgn="base" latinLnBrk="0" hangingPunct="1">
              <a:lnSpc>
                <a:spcPct val="110000"/>
              </a:lnSpc>
              <a:spcBef>
                <a:spcPts val="533"/>
              </a:spcBef>
              <a:spcAft>
                <a:spcPct val="0"/>
              </a:spcAft>
              <a:buClr>
                <a:schemeClr val="accent1"/>
              </a:buClr>
              <a:buSzTx/>
              <a:buFont typeface="Arial"/>
              <a:buNone/>
              <a:tabLst/>
              <a:defRPr/>
            </a:pPr>
            <a:r>
              <a:rPr lang="en-GB" sz="1467" b="0" i="1" noProof="0">
                <a:solidFill>
                  <a:schemeClr val="bg1"/>
                </a:solidFill>
              </a:rPr>
              <a:t>Caption or</a:t>
            </a:r>
            <a:r>
              <a:rPr lang="en-GB" sz="1467" b="0" i="1" baseline="0" noProof="0">
                <a:solidFill>
                  <a:schemeClr val="bg1"/>
                </a:solidFill>
              </a:rPr>
              <a:t> credit for a photo could be put in this space. </a:t>
            </a:r>
            <a:r>
              <a:rPr lang="en-GB" sz="1467" b="0" i="1" noProof="0">
                <a:solidFill>
                  <a:schemeClr val="bg1"/>
                </a:solidFill>
              </a:rPr>
              <a:t>You may adjust the height of this box</a:t>
            </a:r>
            <a:r>
              <a:rPr lang="en-GB" sz="1467" b="0" i="1" baseline="0" noProof="0">
                <a:solidFill>
                  <a:schemeClr val="bg1"/>
                </a:solidFill>
              </a:rPr>
              <a:t> to accommodate more or less text. Suggested number of lines of text is no less than two and no more than four.</a:t>
            </a:r>
            <a:endParaRPr lang="en-GB" sz="1467" b="0" i="1" noProof="0">
              <a:solidFill>
                <a:schemeClr val="bg1"/>
              </a:solidFill>
            </a:endParaRPr>
          </a:p>
        </p:txBody>
      </p:sp>
      <p:sp>
        <p:nvSpPr>
          <p:cNvPr id="3" name="Title Placeholder 1">
            <a:extLst>
              <a:ext uri="{FF2B5EF4-FFF2-40B4-BE49-F238E27FC236}">
                <a16:creationId xmlns:a16="http://schemas.microsoft.com/office/drawing/2014/main" id="{CA3ED416-1639-D0A9-3AF4-320D1CD1A757}"/>
              </a:ext>
            </a:extLst>
          </p:cNvPr>
          <p:cNvSpPr>
            <a:spLocks noGrp="1"/>
          </p:cNvSpPr>
          <p:nvPr>
            <p:ph type="title" hasCustomPrompt="1"/>
          </p:nvPr>
        </p:nvSpPr>
        <p:spPr bwMode="auto">
          <a:xfrm>
            <a:off x="596639"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3200"/>
            </a:lvl1pPr>
          </a:lstStyle>
          <a:p>
            <a:pPr lvl="0"/>
            <a:r>
              <a:rPr lang="en-GB" noProof="0"/>
              <a:t>Title goes here and can be two lines</a:t>
            </a:r>
          </a:p>
        </p:txBody>
      </p:sp>
      <p:sp>
        <p:nvSpPr>
          <p:cNvPr id="6" name="Text Placeholder 12">
            <a:extLst>
              <a:ext uri="{FF2B5EF4-FFF2-40B4-BE49-F238E27FC236}">
                <a16:creationId xmlns:a16="http://schemas.microsoft.com/office/drawing/2014/main" id="{EEAEE1BA-23C2-918F-B8ED-869D63EA0223}"/>
              </a:ext>
            </a:extLst>
          </p:cNvPr>
          <p:cNvSpPr>
            <a:spLocks noGrp="1"/>
          </p:cNvSpPr>
          <p:nvPr>
            <p:ph type="body" sz="quarter" idx="20" hasCustomPrompt="1"/>
          </p:nvPr>
        </p:nvSpPr>
        <p:spPr>
          <a:xfrm>
            <a:off x="598444" y="2419234"/>
            <a:ext cx="5412941" cy="3292260"/>
          </a:xfrm>
          <a:prstGeom prst="rect">
            <a:avLst/>
          </a:prstGeom>
        </p:spPr>
        <p:txBody>
          <a:bodyPr lIns="0" tIns="0" rIns="0" bIns="0">
            <a:noAutofit/>
          </a:bodyPr>
          <a:lstStyle>
            <a:lvl1pPr>
              <a:lnSpc>
                <a:spcPct val="100000"/>
              </a:lnSpc>
              <a:buClr>
                <a:schemeClr val="accent1"/>
              </a:buClr>
              <a:defRPr sz="1733"/>
            </a:lvl1pPr>
            <a:lvl2pPr>
              <a:lnSpc>
                <a:spcPct val="100000"/>
              </a:lnSpc>
              <a:buClr>
                <a:schemeClr val="accent1"/>
              </a:buClr>
              <a:defRPr sz="1733"/>
            </a:lvl2pPr>
            <a:lvl3pPr>
              <a:lnSpc>
                <a:spcPct val="100000"/>
              </a:lnSpc>
              <a:buClr>
                <a:schemeClr val="accent1"/>
              </a:buClr>
              <a:defRPr sz="1733"/>
            </a:lvl3pPr>
            <a:lvl4pPr>
              <a:lnSpc>
                <a:spcPct val="100000"/>
              </a:lnSpc>
              <a:buClr>
                <a:schemeClr val="accent1"/>
              </a:buClr>
              <a:defRPr sz="1733"/>
            </a:lvl4pPr>
            <a:lvl5pPr>
              <a:lnSpc>
                <a:spcPct val="100000"/>
              </a:lnSpc>
              <a:buClr>
                <a:schemeClr val="accent1"/>
              </a:buClr>
              <a:defRPr sz="1733"/>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7" name="Text Placeholder 5">
            <a:extLst>
              <a:ext uri="{FF2B5EF4-FFF2-40B4-BE49-F238E27FC236}">
                <a16:creationId xmlns:a16="http://schemas.microsoft.com/office/drawing/2014/main" id="{39DAD6E9-9ECB-849B-340D-03F88DD10A43}"/>
              </a:ext>
            </a:extLst>
          </p:cNvPr>
          <p:cNvSpPr>
            <a:spLocks noGrp="1"/>
          </p:cNvSpPr>
          <p:nvPr>
            <p:ph type="body" sz="quarter" idx="19" hasCustomPrompt="1"/>
          </p:nvPr>
        </p:nvSpPr>
        <p:spPr>
          <a:xfrm>
            <a:off x="596639" y="1643070"/>
            <a:ext cx="5418383" cy="657509"/>
          </a:xfrm>
          <a:prstGeom prst="rect">
            <a:avLst/>
          </a:prstGeom>
        </p:spPr>
        <p:txBody>
          <a:bodyPr lIns="0" tIns="0" rIns="0" bIns="0" anchor="b" anchorCtr="0">
            <a:noAutofit/>
          </a:bodyPr>
          <a:lstStyle>
            <a:lvl1pPr marL="0" indent="0">
              <a:lnSpc>
                <a:spcPct val="100000"/>
              </a:lnSpc>
              <a:buFontTx/>
              <a:buNone/>
              <a:defRPr sz="2400" b="1" i="0"/>
            </a:lvl1pPr>
          </a:lstStyle>
          <a:p>
            <a:pPr lvl="0"/>
            <a:r>
              <a:rPr lang="en-GB" noProof="0"/>
              <a:t>Click to edit heading</a:t>
            </a:r>
          </a:p>
        </p:txBody>
      </p:sp>
    </p:spTree>
    <p:extLst>
      <p:ext uri="{BB962C8B-B14F-4D97-AF65-F5344CB8AC3E}">
        <p14:creationId xmlns:p14="http://schemas.microsoft.com/office/powerpoint/2010/main" val="2909953436"/>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Categories Vertical">
    <p:spTree>
      <p:nvGrpSpPr>
        <p:cNvPr id="1" name=""/>
        <p:cNvGrpSpPr/>
        <p:nvPr/>
      </p:nvGrpSpPr>
      <p:grpSpPr>
        <a:xfrm>
          <a:off x="0" y="0"/>
          <a:ext cx="0" cy="0"/>
          <a:chOff x="0" y="0"/>
          <a:chExt cx="0" cy="0"/>
        </a:xfrm>
      </p:grpSpPr>
      <p:sp>
        <p:nvSpPr>
          <p:cNvPr id="12" name="Text Placeholder 15"/>
          <p:cNvSpPr>
            <a:spLocks noGrp="1"/>
          </p:cNvSpPr>
          <p:nvPr>
            <p:ph type="body" sz="quarter" idx="17" hasCustomPrompt="1"/>
          </p:nvPr>
        </p:nvSpPr>
        <p:spPr>
          <a:xfrm>
            <a:off x="599242" y="1567520"/>
            <a:ext cx="5265589" cy="802640"/>
          </a:xfrm>
          <a:prstGeom prst="rect">
            <a:avLst/>
          </a:prstGeom>
          <a:solidFill>
            <a:schemeClr val="tx2"/>
          </a:solidFill>
        </p:spPr>
        <p:txBody>
          <a:bodyPr anchor="ctr" anchorCtr="1"/>
          <a:lstStyle>
            <a:lvl1pPr marL="0" indent="0" algn="ctr">
              <a:lnSpc>
                <a:spcPct val="100000"/>
              </a:lnSpc>
              <a:buFontTx/>
              <a:buNone/>
              <a:defRPr sz="2000" b="1" i="0">
                <a:solidFill>
                  <a:schemeClr val="bg1"/>
                </a:solidFill>
              </a:defRPr>
            </a:lvl1pPr>
          </a:lstStyle>
          <a:p>
            <a:pPr lvl="0"/>
            <a:r>
              <a:rPr lang="en-GB" noProof="0"/>
              <a:t>Click to edit text</a:t>
            </a:r>
          </a:p>
        </p:txBody>
      </p:sp>
      <p:sp>
        <p:nvSpPr>
          <p:cNvPr id="2" name="Title 1"/>
          <p:cNvSpPr>
            <a:spLocks noGrp="1"/>
          </p:cNvSpPr>
          <p:nvPr>
            <p:ph type="title" hasCustomPrompt="1"/>
          </p:nvPr>
        </p:nvSpPr>
        <p:spPr/>
        <p:txBody>
          <a:bodyPr/>
          <a:lstStyle/>
          <a:p>
            <a:r>
              <a:rPr lang="en-GB" noProof="0"/>
              <a:t>Click to Edit Title</a:t>
            </a:r>
          </a:p>
        </p:txBody>
      </p:sp>
      <p:sp>
        <p:nvSpPr>
          <p:cNvPr id="19" name="Text Placeholder 12"/>
          <p:cNvSpPr>
            <a:spLocks noGrp="1"/>
          </p:cNvSpPr>
          <p:nvPr>
            <p:ph type="body" sz="quarter" idx="11" hasCustomPrompt="1"/>
          </p:nvPr>
        </p:nvSpPr>
        <p:spPr>
          <a:xfrm>
            <a:off x="594965" y="2471040"/>
            <a:ext cx="5276896" cy="1918080"/>
          </a:xfrm>
          <a:prstGeom prst="rect">
            <a:avLst/>
          </a:prstGeom>
        </p:spPr>
        <p:txBody>
          <a:bodyPr>
            <a:noAutofit/>
          </a:bodyPr>
          <a:lstStyle>
            <a:lvl1pPr>
              <a:defRPr sz="1600"/>
            </a:lvl1pPr>
            <a:lvl2pPr>
              <a:lnSpc>
                <a:spcPts val="2400"/>
              </a:lnSpc>
              <a:defRPr sz="1600"/>
            </a:lvl2pPr>
            <a:lvl3pPr>
              <a:lnSpc>
                <a:spcPts val="2400"/>
              </a:lnSpc>
              <a:defRPr sz="1600"/>
            </a:lvl3pPr>
            <a:lvl4pPr>
              <a:lnSpc>
                <a:spcPts val="2400"/>
              </a:lnSpc>
              <a:defRPr sz="1600"/>
            </a:lvl4pPr>
            <a:lvl5pPr>
              <a:lnSpc>
                <a:spcPts val="2400"/>
              </a:lnSpc>
              <a:defRPr sz="16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 name="Slide Number Placeholder 3"/>
          <p:cNvSpPr>
            <a:spLocks noGrp="1"/>
          </p:cNvSpPr>
          <p:nvPr>
            <p:ph type="sldNum" sz="quarter" idx="23"/>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10" name="Text Placeholder 5"/>
          <p:cNvSpPr>
            <a:spLocks noGrp="1"/>
          </p:cNvSpPr>
          <p:nvPr>
            <p:ph type="body" sz="quarter" idx="26" hasCustomPrompt="1"/>
          </p:nvPr>
        </p:nvSpPr>
        <p:spPr>
          <a:xfrm>
            <a:off x="596981" y="4568535"/>
            <a:ext cx="10995323" cy="1282231"/>
          </a:xfrm>
          <a:prstGeom prst="rect">
            <a:avLst/>
          </a:prstGeom>
        </p:spPr>
        <p:txBody>
          <a:bodyPr>
            <a:noAutofit/>
          </a:bodyPr>
          <a:lstStyle>
            <a:lvl1pPr marL="0" marR="0" indent="0" algn="l" defTabSz="609525" rtl="0" eaLnBrk="1" fontAlgn="base" latinLnBrk="0" hangingPunct="1">
              <a:lnSpc>
                <a:spcPct val="100000"/>
              </a:lnSpc>
              <a:spcBef>
                <a:spcPct val="20000"/>
              </a:spcBef>
              <a:spcAft>
                <a:spcPct val="0"/>
              </a:spcAft>
              <a:buClr>
                <a:schemeClr val="accent1"/>
              </a:buClr>
              <a:buSzTx/>
              <a:buFontTx/>
              <a:buNone/>
              <a:tabLst/>
              <a:defRPr sz="2400" b="1" i="0">
                <a:solidFill>
                  <a:schemeClr val="accent1"/>
                </a:solidFill>
              </a:defRPr>
            </a:lvl1pPr>
          </a:lstStyle>
          <a:p>
            <a:pPr lvl="0"/>
            <a:r>
              <a:rPr lang="en-GB" noProof="0"/>
              <a:t>Click to edit text. Conclusion or summary based on the two boxes above may go here. The text in the box may be up to three lines in this space.</a:t>
            </a:r>
          </a:p>
        </p:txBody>
      </p:sp>
      <p:sp>
        <p:nvSpPr>
          <p:cNvPr id="15" name="Text Placeholder 15"/>
          <p:cNvSpPr>
            <a:spLocks noGrp="1"/>
          </p:cNvSpPr>
          <p:nvPr>
            <p:ph type="body" sz="quarter" idx="27" hasCustomPrompt="1"/>
          </p:nvPr>
        </p:nvSpPr>
        <p:spPr>
          <a:xfrm>
            <a:off x="6316508" y="1567520"/>
            <a:ext cx="5265589" cy="802640"/>
          </a:xfrm>
          <a:prstGeom prst="rect">
            <a:avLst/>
          </a:prstGeom>
          <a:solidFill>
            <a:schemeClr val="tx2"/>
          </a:solidFill>
        </p:spPr>
        <p:txBody>
          <a:bodyPr anchor="ctr" anchorCtr="1"/>
          <a:lstStyle>
            <a:lvl1pPr marL="0" indent="0" algn="ctr">
              <a:lnSpc>
                <a:spcPct val="100000"/>
              </a:lnSpc>
              <a:buFontTx/>
              <a:buNone/>
              <a:defRPr sz="2000" b="1" i="0">
                <a:solidFill>
                  <a:schemeClr val="bg1"/>
                </a:solidFill>
              </a:defRPr>
            </a:lvl1pPr>
          </a:lstStyle>
          <a:p>
            <a:pPr lvl="0"/>
            <a:r>
              <a:rPr lang="en-GB" noProof="0"/>
              <a:t>Click to edit text</a:t>
            </a:r>
          </a:p>
        </p:txBody>
      </p:sp>
      <p:sp>
        <p:nvSpPr>
          <p:cNvPr id="16" name="Text Placeholder 12"/>
          <p:cNvSpPr>
            <a:spLocks noGrp="1"/>
          </p:cNvSpPr>
          <p:nvPr>
            <p:ph type="body" sz="quarter" idx="28" hasCustomPrompt="1"/>
          </p:nvPr>
        </p:nvSpPr>
        <p:spPr>
          <a:xfrm>
            <a:off x="6312232" y="2471040"/>
            <a:ext cx="5276896" cy="1918080"/>
          </a:xfrm>
          <a:prstGeom prst="rect">
            <a:avLst/>
          </a:prstGeom>
        </p:spPr>
        <p:txBody>
          <a:bodyPr>
            <a:noAutofit/>
          </a:bodyPr>
          <a:lstStyle>
            <a:lvl1pPr>
              <a:defRPr sz="1600"/>
            </a:lvl1pPr>
            <a:lvl2pPr>
              <a:lnSpc>
                <a:spcPts val="2400"/>
              </a:lnSpc>
              <a:defRPr sz="1600"/>
            </a:lvl2pPr>
            <a:lvl3pPr>
              <a:lnSpc>
                <a:spcPts val="2400"/>
              </a:lnSpc>
              <a:defRPr sz="1600"/>
            </a:lvl3pPr>
            <a:lvl4pPr>
              <a:lnSpc>
                <a:spcPts val="2400"/>
              </a:lnSpc>
              <a:defRPr sz="1600"/>
            </a:lvl4pPr>
            <a:lvl5pPr>
              <a:lnSpc>
                <a:spcPts val="2400"/>
              </a:lnSpc>
              <a:defRPr sz="16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Tree>
    <p:extLst>
      <p:ext uri="{BB962C8B-B14F-4D97-AF65-F5344CB8AC3E}">
        <p14:creationId xmlns:p14="http://schemas.microsoft.com/office/powerpoint/2010/main" val="2442375669"/>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Flow Char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GB" noProof="0"/>
              <a:t>Click to Edit Title</a:t>
            </a:r>
          </a:p>
        </p:txBody>
      </p:sp>
      <p:sp>
        <p:nvSpPr>
          <p:cNvPr id="26" name="Text Placeholder 12"/>
          <p:cNvSpPr>
            <a:spLocks noGrp="1"/>
          </p:cNvSpPr>
          <p:nvPr>
            <p:ph type="body" sz="quarter" idx="21" hasCustomPrompt="1"/>
          </p:nvPr>
        </p:nvSpPr>
        <p:spPr>
          <a:xfrm>
            <a:off x="9053103" y="2471043"/>
            <a:ext cx="2524125" cy="3389236"/>
          </a:xfrm>
          <a:prstGeom prst="rect">
            <a:avLst/>
          </a:prstGeom>
        </p:spPr>
        <p:txBody>
          <a:bodyPr>
            <a:noAutofit/>
          </a:bodyPr>
          <a:lstStyle>
            <a:lvl1pPr marL="0" indent="-182875">
              <a:lnSpc>
                <a:spcPct val="100000"/>
              </a:lnSpc>
              <a:buClr>
                <a:schemeClr val="accent4"/>
              </a:buClr>
              <a:defRPr sz="1200"/>
            </a:lvl1pPr>
            <a:lvl2pPr marL="359991" indent="-182395">
              <a:lnSpc>
                <a:spcPct val="100000"/>
              </a:lnSpc>
              <a:buClr>
                <a:schemeClr val="accent4"/>
              </a:buClr>
              <a:defRPr sz="1200"/>
            </a:lvl2pPr>
            <a:lvl3pPr marL="479988" indent="-182395" algn="l">
              <a:lnSpc>
                <a:spcPct val="100000"/>
              </a:lnSpc>
              <a:buClr>
                <a:schemeClr val="accent4"/>
              </a:buClr>
              <a:defRPr sz="1200"/>
            </a:lvl3pPr>
            <a:lvl4pPr marL="681583" indent="-182395">
              <a:lnSpc>
                <a:spcPct val="100000"/>
              </a:lnSpc>
              <a:buClr>
                <a:schemeClr val="accent4"/>
              </a:buClr>
              <a:defRPr sz="1200"/>
            </a:lvl4pPr>
            <a:lvl5pPr marL="873578" indent="-182395">
              <a:lnSpc>
                <a:spcPct val="100000"/>
              </a:lnSpc>
              <a:buClr>
                <a:schemeClr val="accent4"/>
              </a:buClr>
              <a:defRPr sz="12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a:p>
            <a:pPr lvl="0"/>
            <a:endParaRPr lang="en-GB" noProof="0"/>
          </a:p>
        </p:txBody>
      </p:sp>
      <p:sp>
        <p:nvSpPr>
          <p:cNvPr id="4" name="Slide Number Placeholder 3"/>
          <p:cNvSpPr>
            <a:spLocks noGrp="1"/>
          </p:cNvSpPr>
          <p:nvPr>
            <p:ph type="sldNum" sz="quarter" idx="22"/>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17" name="Text Placeholder 15"/>
          <p:cNvSpPr>
            <a:spLocks noGrp="1"/>
          </p:cNvSpPr>
          <p:nvPr>
            <p:ph type="body" sz="quarter" idx="23" hasCustomPrompt="1"/>
          </p:nvPr>
        </p:nvSpPr>
        <p:spPr>
          <a:xfrm>
            <a:off x="599708" y="1567520"/>
            <a:ext cx="2522065" cy="802640"/>
          </a:xfrm>
          <a:prstGeom prst="rect">
            <a:avLst/>
          </a:prstGeom>
          <a:solidFill>
            <a:schemeClr val="accent3"/>
          </a:solidFill>
        </p:spPr>
        <p:txBody>
          <a:bodyPr anchor="ctr" anchorCtr="1"/>
          <a:lstStyle>
            <a:lvl1pPr marL="0" indent="0" algn="ctr">
              <a:buFontTx/>
              <a:buNone/>
              <a:defRPr sz="1467" b="1" i="0">
                <a:solidFill>
                  <a:schemeClr val="bg1"/>
                </a:solidFill>
              </a:defRPr>
            </a:lvl1pPr>
          </a:lstStyle>
          <a:p>
            <a:pPr lvl="0"/>
            <a:r>
              <a:rPr lang="en-GB" noProof="0"/>
              <a:t>Click to </a:t>
            </a:r>
            <a:br>
              <a:rPr lang="en-GB" noProof="0"/>
            </a:br>
            <a:r>
              <a:rPr lang="en-GB" noProof="0"/>
              <a:t>edit title</a:t>
            </a:r>
          </a:p>
        </p:txBody>
      </p:sp>
      <p:sp>
        <p:nvSpPr>
          <p:cNvPr id="33" name="Text Placeholder 12"/>
          <p:cNvSpPr>
            <a:spLocks noGrp="1"/>
          </p:cNvSpPr>
          <p:nvPr>
            <p:ph type="body" sz="quarter" idx="28" hasCustomPrompt="1"/>
          </p:nvPr>
        </p:nvSpPr>
        <p:spPr>
          <a:xfrm>
            <a:off x="6121019" y="2471043"/>
            <a:ext cx="2524125" cy="3389236"/>
          </a:xfrm>
          <a:prstGeom prst="rect">
            <a:avLst/>
          </a:prstGeom>
        </p:spPr>
        <p:txBody>
          <a:bodyPr>
            <a:noAutofit/>
          </a:bodyPr>
          <a:lstStyle>
            <a:lvl1pPr marL="0" indent="-182875">
              <a:lnSpc>
                <a:spcPct val="100000"/>
              </a:lnSpc>
              <a:buClr>
                <a:schemeClr val="accent2"/>
              </a:buClr>
              <a:defRPr sz="1200"/>
            </a:lvl1pPr>
            <a:lvl2pPr marL="359991" indent="-182395">
              <a:lnSpc>
                <a:spcPct val="100000"/>
              </a:lnSpc>
              <a:buClr>
                <a:schemeClr val="accent2"/>
              </a:buClr>
              <a:defRPr sz="1200"/>
            </a:lvl2pPr>
            <a:lvl3pPr marL="479988" indent="-182395" algn="l">
              <a:lnSpc>
                <a:spcPct val="100000"/>
              </a:lnSpc>
              <a:buClr>
                <a:schemeClr val="accent2"/>
              </a:buClr>
              <a:defRPr sz="1200"/>
            </a:lvl3pPr>
            <a:lvl4pPr marL="681583" indent="-182395">
              <a:lnSpc>
                <a:spcPct val="100000"/>
              </a:lnSpc>
              <a:buClr>
                <a:schemeClr val="accent2"/>
              </a:buClr>
              <a:defRPr sz="1200"/>
            </a:lvl4pPr>
            <a:lvl5pPr marL="873578" indent="-182395">
              <a:lnSpc>
                <a:spcPct val="100000"/>
              </a:lnSpc>
              <a:buClr>
                <a:schemeClr val="accent2"/>
              </a:buClr>
              <a:defRPr sz="12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a:p>
            <a:pPr lvl="0"/>
            <a:endParaRPr lang="en-GB" noProof="0"/>
          </a:p>
        </p:txBody>
      </p:sp>
      <p:sp>
        <p:nvSpPr>
          <p:cNvPr id="34" name="Text Placeholder 12"/>
          <p:cNvSpPr>
            <a:spLocks noGrp="1"/>
          </p:cNvSpPr>
          <p:nvPr>
            <p:ph type="body" sz="quarter" idx="29" hasCustomPrompt="1"/>
          </p:nvPr>
        </p:nvSpPr>
        <p:spPr>
          <a:xfrm>
            <a:off x="3360167" y="2471043"/>
            <a:ext cx="2524125" cy="3389236"/>
          </a:xfrm>
          <a:prstGeom prst="rect">
            <a:avLst/>
          </a:prstGeom>
        </p:spPr>
        <p:txBody>
          <a:bodyPr>
            <a:noAutofit/>
          </a:bodyPr>
          <a:lstStyle>
            <a:lvl1pPr marL="0" indent="-182875">
              <a:lnSpc>
                <a:spcPct val="100000"/>
              </a:lnSpc>
              <a:buClr>
                <a:schemeClr val="accent5"/>
              </a:buClr>
              <a:defRPr sz="1200"/>
            </a:lvl1pPr>
            <a:lvl2pPr marL="359991" indent="-182395">
              <a:lnSpc>
                <a:spcPct val="100000"/>
              </a:lnSpc>
              <a:buClr>
                <a:schemeClr val="accent5"/>
              </a:buClr>
              <a:defRPr sz="1200"/>
            </a:lvl2pPr>
            <a:lvl3pPr marL="479988" indent="-182395" algn="l">
              <a:lnSpc>
                <a:spcPct val="100000"/>
              </a:lnSpc>
              <a:buClr>
                <a:schemeClr val="accent5"/>
              </a:buClr>
              <a:defRPr sz="1200"/>
            </a:lvl3pPr>
            <a:lvl4pPr marL="681583" indent="-182395">
              <a:lnSpc>
                <a:spcPct val="100000"/>
              </a:lnSpc>
              <a:buClr>
                <a:schemeClr val="accent5"/>
              </a:buClr>
              <a:defRPr sz="1200"/>
            </a:lvl4pPr>
            <a:lvl5pPr marL="873578" indent="-182395">
              <a:lnSpc>
                <a:spcPct val="100000"/>
              </a:lnSpc>
              <a:buClr>
                <a:schemeClr val="accent5"/>
              </a:buClr>
              <a:defRPr sz="12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a:p>
            <a:pPr lvl="0"/>
            <a:endParaRPr lang="en-GB" noProof="0"/>
          </a:p>
        </p:txBody>
      </p:sp>
      <p:sp>
        <p:nvSpPr>
          <p:cNvPr id="35" name="Text Placeholder 12"/>
          <p:cNvSpPr>
            <a:spLocks noGrp="1"/>
          </p:cNvSpPr>
          <p:nvPr>
            <p:ph type="body" sz="quarter" idx="30" hasCustomPrompt="1"/>
          </p:nvPr>
        </p:nvSpPr>
        <p:spPr>
          <a:xfrm>
            <a:off x="599315" y="2471043"/>
            <a:ext cx="2524125" cy="3389236"/>
          </a:xfrm>
          <a:prstGeom prst="rect">
            <a:avLst/>
          </a:prstGeom>
        </p:spPr>
        <p:txBody>
          <a:bodyPr>
            <a:noAutofit/>
          </a:bodyPr>
          <a:lstStyle>
            <a:lvl1pPr marL="0" indent="-182875">
              <a:lnSpc>
                <a:spcPct val="100000"/>
              </a:lnSpc>
              <a:buClr>
                <a:schemeClr val="accent3"/>
              </a:buClr>
              <a:defRPr sz="1200"/>
            </a:lvl1pPr>
            <a:lvl2pPr marL="359991" indent="-182395">
              <a:lnSpc>
                <a:spcPct val="100000"/>
              </a:lnSpc>
              <a:buClr>
                <a:schemeClr val="accent3"/>
              </a:buClr>
              <a:defRPr sz="1200"/>
            </a:lvl2pPr>
            <a:lvl3pPr marL="479988" indent="-182395" algn="l">
              <a:lnSpc>
                <a:spcPct val="100000"/>
              </a:lnSpc>
              <a:buClr>
                <a:schemeClr val="accent3"/>
              </a:buClr>
              <a:defRPr sz="1200"/>
            </a:lvl3pPr>
            <a:lvl4pPr marL="681583" indent="-182395">
              <a:lnSpc>
                <a:spcPct val="100000"/>
              </a:lnSpc>
              <a:buClr>
                <a:schemeClr val="accent3"/>
              </a:buClr>
              <a:defRPr sz="1200"/>
            </a:lvl4pPr>
            <a:lvl5pPr marL="873578" indent="-182395">
              <a:lnSpc>
                <a:spcPct val="100000"/>
              </a:lnSpc>
              <a:buClr>
                <a:schemeClr val="accent3"/>
              </a:buClr>
              <a:defRPr sz="12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a:p>
            <a:pPr lvl="0"/>
            <a:endParaRPr lang="en-GB" noProof="0"/>
          </a:p>
        </p:txBody>
      </p:sp>
      <p:sp>
        <p:nvSpPr>
          <p:cNvPr id="36" name="Text Placeholder 15"/>
          <p:cNvSpPr>
            <a:spLocks noGrp="1"/>
          </p:cNvSpPr>
          <p:nvPr>
            <p:ph type="body" sz="quarter" idx="31" hasCustomPrompt="1"/>
          </p:nvPr>
        </p:nvSpPr>
        <p:spPr>
          <a:xfrm>
            <a:off x="3364401" y="1567520"/>
            <a:ext cx="2522065" cy="802640"/>
          </a:xfrm>
          <a:prstGeom prst="rect">
            <a:avLst/>
          </a:prstGeom>
          <a:solidFill>
            <a:schemeClr val="accent5"/>
          </a:solidFill>
        </p:spPr>
        <p:txBody>
          <a:bodyPr anchor="ctr" anchorCtr="1"/>
          <a:lstStyle>
            <a:lvl1pPr marL="0" indent="0" algn="ctr">
              <a:buFontTx/>
              <a:buNone/>
              <a:defRPr sz="1467" b="1" i="0">
                <a:solidFill>
                  <a:schemeClr val="bg1"/>
                </a:solidFill>
              </a:defRPr>
            </a:lvl1pPr>
          </a:lstStyle>
          <a:p>
            <a:pPr lvl="0"/>
            <a:r>
              <a:rPr lang="en-GB" noProof="0"/>
              <a:t>Click to </a:t>
            </a:r>
            <a:br>
              <a:rPr lang="en-GB" noProof="0"/>
            </a:br>
            <a:r>
              <a:rPr lang="en-GB" noProof="0"/>
              <a:t>edit title</a:t>
            </a:r>
          </a:p>
        </p:txBody>
      </p:sp>
      <p:sp>
        <p:nvSpPr>
          <p:cNvPr id="37" name="Text Placeholder 15"/>
          <p:cNvSpPr>
            <a:spLocks noGrp="1"/>
          </p:cNvSpPr>
          <p:nvPr>
            <p:ph type="body" sz="quarter" idx="32" hasCustomPrompt="1"/>
          </p:nvPr>
        </p:nvSpPr>
        <p:spPr>
          <a:xfrm>
            <a:off x="6117571" y="1567520"/>
            <a:ext cx="2522065" cy="802640"/>
          </a:xfrm>
          <a:prstGeom prst="rect">
            <a:avLst/>
          </a:prstGeom>
          <a:solidFill>
            <a:schemeClr val="accent2"/>
          </a:solidFill>
        </p:spPr>
        <p:txBody>
          <a:bodyPr anchor="ctr" anchorCtr="1"/>
          <a:lstStyle>
            <a:lvl1pPr marL="0" indent="0" algn="ctr">
              <a:buFontTx/>
              <a:buNone/>
              <a:defRPr sz="1467" b="1" i="0">
                <a:solidFill>
                  <a:schemeClr val="bg1"/>
                </a:solidFill>
              </a:defRPr>
            </a:lvl1pPr>
          </a:lstStyle>
          <a:p>
            <a:pPr lvl="0"/>
            <a:r>
              <a:rPr lang="en-GB" noProof="0"/>
              <a:t>Click to </a:t>
            </a:r>
            <a:br>
              <a:rPr lang="en-GB" noProof="0"/>
            </a:br>
            <a:r>
              <a:rPr lang="en-GB" noProof="0"/>
              <a:t>edit title</a:t>
            </a:r>
          </a:p>
        </p:txBody>
      </p:sp>
      <p:sp>
        <p:nvSpPr>
          <p:cNvPr id="38" name="Text Placeholder 15"/>
          <p:cNvSpPr>
            <a:spLocks noGrp="1"/>
          </p:cNvSpPr>
          <p:nvPr>
            <p:ph type="body" sz="quarter" idx="33" hasCustomPrompt="1"/>
          </p:nvPr>
        </p:nvSpPr>
        <p:spPr>
          <a:xfrm>
            <a:off x="9065016" y="1567520"/>
            <a:ext cx="2522065" cy="802640"/>
          </a:xfrm>
          <a:prstGeom prst="rect">
            <a:avLst/>
          </a:prstGeom>
          <a:solidFill>
            <a:schemeClr val="accent4"/>
          </a:solidFill>
        </p:spPr>
        <p:txBody>
          <a:bodyPr anchor="ctr" anchorCtr="1"/>
          <a:lstStyle>
            <a:lvl1pPr marL="0" indent="0" algn="ctr">
              <a:buFontTx/>
              <a:buNone/>
              <a:defRPr sz="1467" b="1" i="0">
                <a:solidFill>
                  <a:schemeClr val="bg1"/>
                </a:solidFill>
              </a:defRPr>
            </a:lvl1pPr>
          </a:lstStyle>
          <a:p>
            <a:pPr lvl="0"/>
            <a:r>
              <a:rPr lang="en-GB" noProof="0"/>
              <a:t>Click to </a:t>
            </a:r>
            <a:br>
              <a:rPr lang="en-GB" noProof="0"/>
            </a:br>
            <a:r>
              <a:rPr lang="en-GB" noProof="0"/>
              <a:t>edit title</a:t>
            </a:r>
          </a:p>
        </p:txBody>
      </p:sp>
    </p:spTree>
    <p:extLst>
      <p:ext uri="{BB962C8B-B14F-4D97-AF65-F5344CB8AC3E}">
        <p14:creationId xmlns:p14="http://schemas.microsoft.com/office/powerpoint/2010/main" val="21054018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p:cSld name="Contact">
    <p:spTree>
      <p:nvGrpSpPr>
        <p:cNvPr id="1" name=""/>
        <p:cNvGrpSpPr/>
        <p:nvPr/>
      </p:nvGrpSpPr>
      <p:grpSpPr>
        <a:xfrm>
          <a:off x="0" y="0"/>
          <a:ext cx="0" cy="0"/>
          <a:chOff x="0" y="0"/>
          <a:chExt cx="0" cy="0"/>
        </a:xfrm>
      </p:grpSpPr>
      <p:sp>
        <p:nvSpPr>
          <p:cNvPr id="4" name="Title 3"/>
          <p:cNvSpPr>
            <a:spLocks noGrp="1"/>
          </p:cNvSpPr>
          <p:nvPr>
            <p:ph type="title" hasCustomPrompt="1"/>
          </p:nvPr>
        </p:nvSpPr>
        <p:spPr/>
        <p:txBody>
          <a:bodyPr/>
          <a:lstStyle/>
          <a:p>
            <a:r>
              <a:rPr lang="en-GB" noProof="0"/>
              <a:t>Contact Information</a:t>
            </a:r>
          </a:p>
        </p:txBody>
      </p:sp>
      <p:sp>
        <p:nvSpPr>
          <p:cNvPr id="5" name="Slide Number Placeholder 4"/>
          <p:cNvSpPr>
            <a:spLocks noGrp="1"/>
          </p:cNvSpPr>
          <p:nvPr>
            <p:ph type="sldNum" sz="quarter" idx="14"/>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20" name="Text Placeholder 5"/>
          <p:cNvSpPr>
            <a:spLocks noGrp="1"/>
          </p:cNvSpPr>
          <p:nvPr>
            <p:ph type="body" sz="quarter" idx="11" hasCustomPrompt="1"/>
          </p:nvPr>
        </p:nvSpPr>
        <p:spPr>
          <a:xfrm>
            <a:off x="588970" y="1515564"/>
            <a:ext cx="10995801" cy="415832"/>
          </a:xfrm>
          <a:prstGeom prst="rect">
            <a:avLst/>
          </a:prstGeom>
        </p:spPr>
        <p:txBody>
          <a:bodyPr lIns="144000" rIns="144000">
            <a:normAutofit/>
          </a:bodyPr>
          <a:lstStyle>
            <a:lvl1pPr marL="0" indent="0">
              <a:buFontTx/>
              <a:buNone/>
              <a:defRPr sz="1867" b="1" i="0"/>
            </a:lvl1pPr>
          </a:lstStyle>
          <a:p>
            <a:pPr lvl="0"/>
            <a:r>
              <a:rPr lang="en-GB" noProof="0"/>
              <a:t>Name</a:t>
            </a:r>
          </a:p>
        </p:txBody>
      </p:sp>
      <p:sp>
        <p:nvSpPr>
          <p:cNvPr id="21" name="Text Placeholder 2"/>
          <p:cNvSpPr>
            <a:spLocks noGrp="1"/>
          </p:cNvSpPr>
          <p:nvPr>
            <p:ph idx="13" hasCustomPrompt="1"/>
          </p:nvPr>
        </p:nvSpPr>
        <p:spPr bwMode="auto">
          <a:xfrm>
            <a:off x="588970" y="1911934"/>
            <a:ext cx="10986549" cy="478060"/>
          </a:xfrm>
          <a:prstGeom prst="rect">
            <a:avLst/>
          </a:prstGeom>
          <a:noFill/>
          <a:ln w="9525">
            <a:noFill/>
            <a:miter lim="800000"/>
            <a:headEnd/>
            <a:tailEnd/>
          </a:ln>
        </p:spPr>
        <p:txBody>
          <a:bodyPr vert="horz" wrap="square" lIns="72000" tIns="45716" rIns="72000" bIns="45716" numCol="1" anchor="t" anchorCtr="0" compatLnSpc="1">
            <a:prstTxWarp prst="textNoShape">
              <a:avLst/>
            </a:prstTxWarp>
          </a:bodyPr>
          <a:lstStyle>
            <a:lvl1pPr marL="98998" indent="0">
              <a:buNone/>
              <a:defRPr sz="1600"/>
            </a:lvl1pPr>
            <a:lvl2pPr marL="362991" indent="0">
              <a:buNone/>
              <a:defRPr/>
            </a:lvl2pPr>
            <a:lvl3pPr marL="718182" indent="0">
              <a:buNone/>
              <a:defRPr/>
            </a:lvl3pPr>
            <a:lvl4pPr marL="1096802" indent="0">
              <a:buNone/>
              <a:defRPr/>
            </a:lvl4pPr>
            <a:lvl5pPr marL="1384795" indent="0">
              <a:buNone/>
              <a:defRPr/>
            </a:lvl5pPr>
          </a:lstStyle>
          <a:p>
            <a:r>
              <a:rPr lang="en-GB" noProof="0"/>
              <a:t>Title</a:t>
            </a:r>
          </a:p>
        </p:txBody>
      </p:sp>
      <p:sp>
        <p:nvSpPr>
          <p:cNvPr id="22" name="Text Placeholder 2"/>
          <p:cNvSpPr>
            <a:spLocks noGrp="1"/>
          </p:cNvSpPr>
          <p:nvPr>
            <p:ph idx="16" hasCustomPrompt="1"/>
          </p:nvPr>
        </p:nvSpPr>
        <p:spPr bwMode="auto">
          <a:xfrm>
            <a:off x="1077863" y="3887049"/>
            <a:ext cx="10506181" cy="347313"/>
          </a:xfrm>
          <a:prstGeom prst="rect">
            <a:avLst/>
          </a:prstGeom>
          <a:noFill/>
          <a:ln w="9525">
            <a:noFill/>
            <a:miter lim="800000"/>
            <a:headEnd/>
            <a:tailEnd/>
          </a:ln>
        </p:spPr>
        <p:txBody>
          <a:bodyPr vert="horz" wrap="square" lIns="0" tIns="45716" rIns="0" bIns="45716" numCol="1" anchor="t" anchorCtr="0" compatLnSpc="1">
            <a:prstTxWarp prst="textNoShape">
              <a:avLst/>
            </a:prstTxWarp>
          </a:bodyPr>
          <a:lstStyle>
            <a:lvl1pPr marL="98998" indent="0">
              <a:buNone/>
              <a:defRPr sz="1600"/>
            </a:lvl1pPr>
            <a:lvl2pPr marL="362991" indent="0">
              <a:buNone/>
              <a:defRPr/>
            </a:lvl2pPr>
            <a:lvl3pPr marL="718182" indent="0">
              <a:buNone/>
              <a:defRPr/>
            </a:lvl3pPr>
            <a:lvl4pPr marL="1096802" indent="0">
              <a:buNone/>
              <a:defRPr/>
            </a:lvl4pPr>
            <a:lvl5pPr marL="1384795" indent="0">
              <a:buNone/>
              <a:defRPr/>
            </a:lvl5pPr>
          </a:lstStyle>
          <a:p>
            <a:pPr lvl="0"/>
            <a:r>
              <a:rPr lang="en-GB" noProof="0"/>
              <a:t>+00 (0)00 0000 0000</a:t>
            </a:r>
          </a:p>
        </p:txBody>
      </p:sp>
      <p:sp>
        <p:nvSpPr>
          <p:cNvPr id="23" name="Text Placeholder 2"/>
          <p:cNvSpPr>
            <a:spLocks noGrp="1"/>
          </p:cNvSpPr>
          <p:nvPr>
            <p:ph idx="17" hasCustomPrompt="1"/>
          </p:nvPr>
        </p:nvSpPr>
        <p:spPr bwMode="auto">
          <a:xfrm>
            <a:off x="588970" y="5413418"/>
            <a:ext cx="10986549" cy="384871"/>
          </a:xfrm>
          <a:prstGeom prst="rect">
            <a:avLst/>
          </a:prstGeom>
          <a:noFill/>
          <a:ln w="9525">
            <a:noFill/>
            <a:miter lim="800000"/>
            <a:headEnd/>
            <a:tailEnd/>
          </a:ln>
        </p:spPr>
        <p:txBody>
          <a:bodyPr vert="horz" wrap="square" lIns="72000" tIns="45716" rIns="72000" bIns="45716" numCol="1" anchor="t" anchorCtr="0" compatLnSpc="1">
            <a:prstTxWarp prst="textNoShape">
              <a:avLst/>
            </a:prstTxWarp>
          </a:bodyPr>
          <a:lstStyle>
            <a:lvl1pPr marL="98998" indent="0">
              <a:buNone/>
              <a:defRPr sz="1600" b="1" i="0">
                <a:solidFill>
                  <a:schemeClr val="accent1"/>
                </a:solidFill>
              </a:defRPr>
            </a:lvl1pPr>
            <a:lvl2pPr marL="362991" indent="0">
              <a:buNone/>
              <a:defRPr/>
            </a:lvl2pPr>
            <a:lvl3pPr marL="718182" indent="0">
              <a:buNone/>
              <a:defRPr/>
            </a:lvl3pPr>
            <a:lvl4pPr marL="1096802" indent="0">
              <a:buNone/>
              <a:defRPr/>
            </a:lvl4pPr>
            <a:lvl5pPr marL="1384795" indent="0">
              <a:buNone/>
              <a:defRPr/>
            </a:lvl5pPr>
          </a:lstStyle>
          <a:p>
            <a:pPr lvl="0"/>
            <a:r>
              <a:rPr lang="en-GB" noProof="0"/>
              <a:t>www.gs1.org</a:t>
            </a:r>
          </a:p>
        </p:txBody>
      </p:sp>
      <p:sp>
        <p:nvSpPr>
          <p:cNvPr id="24" name="Text Placeholder 2"/>
          <p:cNvSpPr>
            <a:spLocks noGrp="1"/>
          </p:cNvSpPr>
          <p:nvPr>
            <p:ph idx="19" hasCustomPrompt="1"/>
          </p:nvPr>
        </p:nvSpPr>
        <p:spPr bwMode="auto">
          <a:xfrm>
            <a:off x="1077863" y="4895059"/>
            <a:ext cx="10506181" cy="336820"/>
          </a:xfrm>
          <a:prstGeom prst="rect">
            <a:avLst/>
          </a:prstGeom>
          <a:noFill/>
          <a:ln w="9525">
            <a:noFill/>
            <a:miter lim="800000"/>
            <a:headEnd/>
            <a:tailEnd/>
          </a:ln>
        </p:spPr>
        <p:txBody>
          <a:bodyPr vert="horz" wrap="square" lIns="0" tIns="45716" rIns="0" bIns="45716" numCol="1" anchor="t" anchorCtr="0" compatLnSpc="1">
            <a:prstTxWarp prst="textNoShape">
              <a:avLst/>
            </a:prstTxWarp>
          </a:bodyPr>
          <a:lstStyle>
            <a:lvl1pPr marL="98998" indent="0">
              <a:buNone/>
              <a:defRPr sz="1600"/>
            </a:lvl1pPr>
            <a:lvl2pPr marL="362991" indent="0">
              <a:buNone/>
              <a:defRPr/>
            </a:lvl2pPr>
            <a:lvl3pPr marL="718182" indent="0">
              <a:buNone/>
              <a:defRPr/>
            </a:lvl3pPr>
            <a:lvl4pPr marL="1096802" indent="0">
              <a:buNone/>
              <a:defRPr/>
            </a:lvl4pPr>
            <a:lvl5pPr marL="1384795" indent="0">
              <a:buNone/>
              <a:defRPr/>
            </a:lvl5pPr>
          </a:lstStyle>
          <a:p>
            <a:pPr lvl="0"/>
            <a:r>
              <a:rPr lang="en-GB" noProof="0"/>
              <a:t>name@gs1.org</a:t>
            </a:r>
          </a:p>
        </p:txBody>
      </p:sp>
      <p:sp>
        <p:nvSpPr>
          <p:cNvPr id="27" name="Text Placeholder 2"/>
          <p:cNvSpPr>
            <a:spLocks noGrp="1"/>
          </p:cNvSpPr>
          <p:nvPr>
            <p:ph idx="22" hasCustomPrompt="1"/>
          </p:nvPr>
        </p:nvSpPr>
        <p:spPr bwMode="auto">
          <a:xfrm>
            <a:off x="588970" y="2374946"/>
            <a:ext cx="10986549" cy="1390836"/>
          </a:xfrm>
          <a:prstGeom prst="rect">
            <a:avLst/>
          </a:prstGeom>
          <a:noFill/>
          <a:ln w="9525">
            <a:noFill/>
            <a:miter lim="800000"/>
            <a:headEnd/>
            <a:tailEnd/>
          </a:ln>
        </p:spPr>
        <p:txBody>
          <a:bodyPr vert="horz" wrap="square" lIns="72000" tIns="45716" rIns="72000" bIns="45716" numCol="1" anchor="t" anchorCtr="0" compatLnSpc="1">
            <a:prstTxWarp prst="textNoShape">
              <a:avLst/>
            </a:prstTxWarp>
          </a:bodyPr>
          <a:lstStyle>
            <a:lvl1pPr marL="98998" indent="0">
              <a:buNone/>
              <a:defRPr sz="1600" b="0" baseline="0"/>
            </a:lvl1pPr>
            <a:lvl2pPr marL="362991" indent="0">
              <a:buNone/>
              <a:defRPr/>
            </a:lvl2pPr>
            <a:lvl3pPr marL="718182" indent="0">
              <a:buNone/>
              <a:defRPr/>
            </a:lvl3pPr>
            <a:lvl4pPr marL="1096802" indent="0">
              <a:buNone/>
              <a:defRPr/>
            </a:lvl4pPr>
            <a:lvl5pPr marL="1384795" indent="0">
              <a:buNone/>
              <a:defRPr/>
            </a:lvl5pPr>
          </a:lstStyle>
          <a:p>
            <a:pPr lvl="0"/>
            <a:r>
              <a:rPr lang="en-GB" noProof="0"/>
              <a:t>GS1 Address</a:t>
            </a:r>
          </a:p>
        </p:txBody>
      </p:sp>
      <p:sp>
        <p:nvSpPr>
          <p:cNvPr id="32" name="Text Placeholder 2"/>
          <p:cNvSpPr>
            <a:spLocks noGrp="1"/>
          </p:cNvSpPr>
          <p:nvPr>
            <p:ph idx="27" hasCustomPrompt="1"/>
          </p:nvPr>
        </p:nvSpPr>
        <p:spPr bwMode="auto">
          <a:xfrm>
            <a:off x="1077863" y="4222784"/>
            <a:ext cx="10506181" cy="347313"/>
          </a:xfrm>
          <a:prstGeom prst="rect">
            <a:avLst/>
          </a:prstGeom>
          <a:noFill/>
          <a:ln w="9525">
            <a:noFill/>
            <a:miter lim="800000"/>
            <a:headEnd/>
            <a:tailEnd/>
          </a:ln>
        </p:spPr>
        <p:txBody>
          <a:bodyPr vert="horz" wrap="square" lIns="0" tIns="45716" rIns="0" bIns="45716" numCol="1" anchor="t" anchorCtr="0" compatLnSpc="1">
            <a:prstTxWarp prst="textNoShape">
              <a:avLst/>
            </a:prstTxWarp>
          </a:bodyPr>
          <a:lstStyle>
            <a:lvl1pPr marL="98998" indent="0">
              <a:buNone/>
              <a:defRPr sz="1600"/>
            </a:lvl1pPr>
            <a:lvl2pPr marL="362991" indent="0">
              <a:buNone/>
              <a:defRPr/>
            </a:lvl2pPr>
            <a:lvl3pPr marL="718182" indent="0">
              <a:buNone/>
              <a:defRPr/>
            </a:lvl3pPr>
            <a:lvl4pPr marL="1096802" indent="0">
              <a:buNone/>
              <a:defRPr/>
            </a:lvl4pPr>
            <a:lvl5pPr marL="1384795" indent="0">
              <a:buNone/>
              <a:defRPr/>
            </a:lvl5pPr>
          </a:lstStyle>
          <a:p>
            <a:pPr lvl="0"/>
            <a:r>
              <a:rPr lang="en-GB" noProof="0"/>
              <a:t>+00 (0)00 0000 0000</a:t>
            </a:r>
          </a:p>
        </p:txBody>
      </p:sp>
      <p:sp>
        <p:nvSpPr>
          <p:cNvPr id="33" name="Text Placeholder 2"/>
          <p:cNvSpPr>
            <a:spLocks noGrp="1"/>
          </p:cNvSpPr>
          <p:nvPr>
            <p:ph idx="28" hasCustomPrompt="1"/>
          </p:nvPr>
        </p:nvSpPr>
        <p:spPr bwMode="auto">
          <a:xfrm>
            <a:off x="1077863" y="4558518"/>
            <a:ext cx="10506181" cy="347313"/>
          </a:xfrm>
          <a:prstGeom prst="rect">
            <a:avLst/>
          </a:prstGeom>
          <a:noFill/>
          <a:ln w="9525">
            <a:noFill/>
            <a:miter lim="800000"/>
            <a:headEnd/>
            <a:tailEnd/>
          </a:ln>
        </p:spPr>
        <p:txBody>
          <a:bodyPr vert="horz" wrap="square" lIns="0" tIns="45716" rIns="0" bIns="45716" numCol="1" anchor="t" anchorCtr="0" compatLnSpc="1">
            <a:prstTxWarp prst="textNoShape">
              <a:avLst/>
            </a:prstTxWarp>
          </a:bodyPr>
          <a:lstStyle>
            <a:lvl1pPr marL="98998" indent="0">
              <a:buNone/>
              <a:defRPr sz="1600"/>
            </a:lvl1pPr>
            <a:lvl2pPr marL="362991" indent="0">
              <a:buNone/>
              <a:defRPr/>
            </a:lvl2pPr>
            <a:lvl3pPr marL="718182" indent="0">
              <a:buNone/>
              <a:defRPr/>
            </a:lvl3pPr>
            <a:lvl4pPr marL="1096802" indent="0">
              <a:buNone/>
              <a:defRPr/>
            </a:lvl4pPr>
            <a:lvl5pPr marL="1384795" indent="0">
              <a:buNone/>
              <a:defRPr/>
            </a:lvl5pPr>
          </a:lstStyle>
          <a:p>
            <a:pPr lvl="0"/>
            <a:r>
              <a:rPr lang="en-GB" noProof="0"/>
              <a:t>+00 (0)00 0000 0000</a:t>
            </a:r>
          </a:p>
        </p:txBody>
      </p:sp>
      <p:sp>
        <p:nvSpPr>
          <p:cNvPr id="41" name="Text Placeholder 40"/>
          <p:cNvSpPr>
            <a:spLocks noGrp="1"/>
          </p:cNvSpPr>
          <p:nvPr>
            <p:ph type="body" sz="quarter" idx="33" hasCustomPrompt="1"/>
          </p:nvPr>
        </p:nvSpPr>
        <p:spPr>
          <a:xfrm>
            <a:off x="592195" y="3889056"/>
            <a:ext cx="388627" cy="354563"/>
          </a:xfrm>
          <a:prstGeom prst="rect">
            <a:avLst/>
          </a:prstGeom>
        </p:spPr>
        <p:txBody>
          <a:bodyPr vert="horz" lIns="72000" rIns="0"/>
          <a:lstStyle>
            <a:lvl1pPr marL="98998" indent="0" algn="l">
              <a:buNone/>
              <a:defRPr sz="1600" b="1" i="0"/>
            </a:lvl1pPr>
          </a:lstStyle>
          <a:p>
            <a:pPr lvl="0"/>
            <a:r>
              <a:rPr lang="en-GB" noProof="0"/>
              <a:t>T</a:t>
            </a:r>
          </a:p>
        </p:txBody>
      </p:sp>
      <p:sp>
        <p:nvSpPr>
          <p:cNvPr id="42" name="Text Placeholder 40"/>
          <p:cNvSpPr>
            <a:spLocks noGrp="1"/>
          </p:cNvSpPr>
          <p:nvPr>
            <p:ph type="body" sz="quarter" idx="34" hasCustomPrompt="1"/>
          </p:nvPr>
        </p:nvSpPr>
        <p:spPr>
          <a:xfrm>
            <a:off x="592195" y="4221377"/>
            <a:ext cx="388627" cy="354563"/>
          </a:xfrm>
          <a:prstGeom prst="rect">
            <a:avLst/>
          </a:prstGeom>
        </p:spPr>
        <p:txBody>
          <a:bodyPr vert="horz" lIns="72000" rIns="0"/>
          <a:lstStyle>
            <a:lvl1pPr marL="98998" indent="0" algn="l">
              <a:buNone/>
              <a:defRPr sz="1600" b="1" i="0"/>
            </a:lvl1pPr>
          </a:lstStyle>
          <a:p>
            <a:pPr lvl="0"/>
            <a:r>
              <a:rPr lang="en-GB" noProof="0"/>
              <a:t>D</a:t>
            </a:r>
          </a:p>
        </p:txBody>
      </p:sp>
      <p:sp>
        <p:nvSpPr>
          <p:cNvPr id="43" name="Text Placeholder 40"/>
          <p:cNvSpPr>
            <a:spLocks noGrp="1"/>
          </p:cNvSpPr>
          <p:nvPr>
            <p:ph type="body" sz="quarter" idx="35" hasCustomPrompt="1"/>
          </p:nvPr>
        </p:nvSpPr>
        <p:spPr>
          <a:xfrm>
            <a:off x="592195" y="4557932"/>
            <a:ext cx="388627" cy="354563"/>
          </a:xfrm>
          <a:prstGeom prst="rect">
            <a:avLst/>
          </a:prstGeom>
        </p:spPr>
        <p:txBody>
          <a:bodyPr vert="horz" lIns="72000" rIns="0"/>
          <a:lstStyle>
            <a:lvl1pPr marL="98998" indent="0" algn="l">
              <a:buNone/>
              <a:defRPr sz="1600" b="1" i="0"/>
            </a:lvl1pPr>
          </a:lstStyle>
          <a:p>
            <a:pPr lvl="0"/>
            <a:r>
              <a:rPr lang="en-GB" noProof="0"/>
              <a:t>M</a:t>
            </a:r>
          </a:p>
        </p:txBody>
      </p:sp>
      <p:sp>
        <p:nvSpPr>
          <p:cNvPr id="44" name="Text Placeholder 40"/>
          <p:cNvSpPr>
            <a:spLocks noGrp="1"/>
          </p:cNvSpPr>
          <p:nvPr>
            <p:ph type="body" sz="quarter" idx="36" hasCustomPrompt="1"/>
          </p:nvPr>
        </p:nvSpPr>
        <p:spPr>
          <a:xfrm>
            <a:off x="592195" y="4894839"/>
            <a:ext cx="388627" cy="354563"/>
          </a:xfrm>
          <a:prstGeom prst="rect">
            <a:avLst/>
          </a:prstGeom>
        </p:spPr>
        <p:txBody>
          <a:bodyPr vert="horz" lIns="72000" rIns="0"/>
          <a:lstStyle>
            <a:lvl1pPr marL="98998" indent="0" algn="l">
              <a:buNone/>
              <a:defRPr sz="1600" b="1" i="0"/>
            </a:lvl1pPr>
          </a:lstStyle>
          <a:p>
            <a:pPr lvl="0"/>
            <a:r>
              <a:rPr lang="en-GB" noProof="0"/>
              <a:t>E</a:t>
            </a:r>
          </a:p>
        </p:txBody>
      </p:sp>
    </p:spTree>
    <p:extLst>
      <p:ext uri="{BB962C8B-B14F-4D97-AF65-F5344CB8AC3E}">
        <p14:creationId xmlns:p14="http://schemas.microsoft.com/office/powerpoint/2010/main" val="3567467005"/>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userDrawn="1">
  <p:cSld name="Red/Gray 1 Content">
    <p:bg>
      <p:bgPr>
        <a:solidFill>
          <a:srgbClr val="E7E7E5"/>
        </a:solidFill>
        <a:effectLst/>
      </p:bgPr>
    </p:bg>
    <p:spTree>
      <p:nvGrpSpPr>
        <p:cNvPr id="1" name=""/>
        <p:cNvGrpSpPr/>
        <p:nvPr/>
      </p:nvGrpSpPr>
      <p:grpSpPr>
        <a:xfrm>
          <a:off x="0" y="0"/>
          <a:ext cx="0" cy="0"/>
          <a:chOff x="0" y="0"/>
          <a:chExt cx="0" cy="0"/>
        </a:xfrm>
      </p:grpSpPr>
      <p:sp>
        <p:nvSpPr>
          <p:cNvPr id="7" name="Rectangle 6"/>
          <p:cNvSpPr/>
          <p:nvPr userDrawn="1"/>
        </p:nvSpPr>
        <p:spPr>
          <a:xfrm>
            <a:off x="203200" y="152401"/>
            <a:ext cx="11785600" cy="609600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solidFill>
                <a:srgbClr val="FFFFFF"/>
              </a:solidFill>
            </a:endParaRPr>
          </a:p>
        </p:txBody>
      </p:sp>
      <p:sp>
        <p:nvSpPr>
          <p:cNvPr id="3" name="Content Placeholder 2"/>
          <p:cNvSpPr>
            <a:spLocks noGrp="1"/>
          </p:cNvSpPr>
          <p:nvPr>
            <p:ph idx="1"/>
          </p:nvPr>
        </p:nvSpPr>
        <p:spPr>
          <a:xfrm>
            <a:off x="914400" y="1600200"/>
            <a:ext cx="10363200" cy="4495800"/>
          </a:xfrm>
        </p:spPr>
        <p:txBody>
          <a:body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817674"/>
            <a:ext cx="10363200" cy="553926"/>
          </a:xfrm>
        </p:spPr>
        <p:txBody>
          <a:bodyPr anchor="b" anchorCtr="0">
            <a:spAutoFit/>
          </a:bodyPr>
          <a:lstStyle>
            <a:lvl1pPr>
              <a:lnSpc>
                <a:spcPct val="90000"/>
              </a:lnSpc>
              <a:defRPr>
                <a:solidFill>
                  <a:srgbClr val="F15623"/>
                </a:solidFill>
              </a:defRPr>
            </a:lvl1pPr>
          </a:lstStyle>
          <a:p>
            <a:r>
              <a:rPr lang="en-US" dirty="0"/>
              <a:t>CLICK TO EDIT MASTER TITLE STYLE</a:t>
            </a:r>
          </a:p>
        </p:txBody>
      </p:sp>
      <p:sp>
        <p:nvSpPr>
          <p:cNvPr id="8" name="Rectangle 12"/>
          <p:cNvSpPr>
            <a:spLocks noGrp="1" noChangeArrowheads="1"/>
          </p:cNvSpPr>
          <p:nvPr>
            <p:ph type="sldNum" sz="quarter" idx="4"/>
          </p:nvPr>
        </p:nvSpPr>
        <p:spPr>
          <a:xfrm>
            <a:off x="11387885" y="6324601"/>
            <a:ext cx="600915" cy="381561"/>
          </a:xfrm>
          <a:prstGeom prst="rect">
            <a:avLst/>
          </a:prstGeom>
          <a:ln/>
        </p:spPr>
        <p:txBody>
          <a:bodyPr/>
          <a:lstStyle>
            <a:lvl1pPr>
              <a:defRPr sz="1400">
                <a:solidFill>
                  <a:srgbClr val="002F6C"/>
                </a:solidFill>
              </a:defRPr>
            </a:lvl1pPr>
          </a:lstStyle>
          <a:p>
            <a:pPr>
              <a:defRPr/>
            </a:pPr>
            <a:fld id="{E98C21D7-7221-41B3-99CB-39FB187843E5}" type="slidenum">
              <a:rPr lang="en-GB" smtClean="0"/>
              <a:pPr>
                <a:defRPr/>
              </a:pPr>
              <a:t>‹#›</a:t>
            </a:fld>
            <a:endParaRPr lang="en-GB" dirty="0"/>
          </a:p>
        </p:txBody>
      </p:sp>
    </p:spTree>
    <p:extLst>
      <p:ext uri="{BB962C8B-B14F-4D97-AF65-F5344CB8AC3E}">
        <p14:creationId xmlns:p14="http://schemas.microsoft.com/office/powerpoint/2010/main" val="1718582878"/>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obj">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chemeClr val="tx1"/>
                </a:solidFill>
                <a:latin typeface="Calibri"/>
                <a:cs typeface="Calibri"/>
              </a:defRPr>
            </a:lvl1pPr>
          </a:lstStyle>
          <a:p>
            <a:endParaRPr/>
          </a:p>
        </p:txBody>
      </p:sp>
      <p:sp>
        <p:nvSpPr>
          <p:cNvPr id="3" name="Holder 3"/>
          <p:cNvSpPr>
            <a:spLocks noGrp="1"/>
          </p:cNvSpPr>
          <p:nvPr>
            <p:ph sz="half" idx="2"/>
          </p:nvPr>
        </p:nvSpPr>
        <p:spPr>
          <a:xfrm>
            <a:off x="609600" y="1577340"/>
            <a:ext cx="5303520" cy="348045"/>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348045"/>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10/7/2025</a:t>
            </a:fld>
            <a:endParaRPr lang="en-US"/>
          </a:p>
        </p:txBody>
      </p:sp>
      <p:sp>
        <p:nvSpPr>
          <p:cNvPr id="7" name="Holder 7"/>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107312">
              <a:lnSpc>
                <a:spcPts val="1240"/>
              </a:lnSpc>
            </a:pPr>
            <a:fld id="{81D60167-4931-47E6-BA6A-407CBD079E47}" type="slidenum">
              <a:rPr lang="en-ZA" spc="-51" smtClean="0"/>
              <a:pPr marL="107312">
                <a:lnSpc>
                  <a:spcPts val="1240"/>
                </a:lnSpc>
              </a:pPr>
              <a:t>‹#›</a:t>
            </a:fld>
            <a:endParaRPr lang="en-ZA" spc="-51" dirty="0"/>
          </a:p>
        </p:txBody>
      </p:sp>
    </p:spTree>
    <p:extLst>
      <p:ext uri="{BB962C8B-B14F-4D97-AF65-F5344CB8AC3E}">
        <p14:creationId xmlns:p14="http://schemas.microsoft.com/office/powerpoint/2010/main" val="1591512936"/>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p:cSld name="Corporate Visual">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9" name="Title 2"/>
          <p:cNvSpPr>
            <a:spLocks noGrp="1"/>
          </p:cNvSpPr>
          <p:nvPr>
            <p:ph type="title" hasCustomPrompt="1"/>
          </p:nvPr>
        </p:nvSpPr>
        <p:spPr>
          <a:xfrm>
            <a:off x="771482" y="2863617"/>
            <a:ext cx="8631948" cy="727163"/>
          </a:xfrm>
          <a:prstGeom prst="rect">
            <a:avLst/>
          </a:prstGeom>
        </p:spPr>
        <p:txBody>
          <a:bodyPr lIns="0" tIns="0" rIns="0" bIns="0" anchor="t" anchorCtr="0"/>
          <a:lstStyle>
            <a:lvl1pPr algn="l">
              <a:lnSpc>
                <a:spcPct val="100000"/>
              </a:lnSpc>
              <a:defRPr sz="2400" b="0" i="0" cap="none" spc="120" baseline="0">
                <a:solidFill>
                  <a:srgbClr val="FFFFFF"/>
                </a:solidFill>
                <a:latin typeface="Verdana"/>
                <a:cs typeface="Verdana"/>
              </a:defRPr>
            </a:lvl1pPr>
          </a:lstStyle>
          <a:p>
            <a:r>
              <a:rPr lang="en-GB" noProof="0"/>
              <a:t>Title of Presentation</a:t>
            </a:r>
            <a:br>
              <a:rPr lang="en-GB" noProof="0"/>
            </a:br>
            <a:r>
              <a:rPr lang="en-GB" noProof="0"/>
              <a:t>Second Line Title</a:t>
            </a:r>
          </a:p>
        </p:txBody>
      </p:sp>
      <p:sp>
        <p:nvSpPr>
          <p:cNvPr id="10" name="Text Placeholder 19"/>
          <p:cNvSpPr>
            <a:spLocks noGrp="1"/>
          </p:cNvSpPr>
          <p:nvPr>
            <p:ph type="body" sz="quarter" idx="11" hasCustomPrompt="1"/>
          </p:nvPr>
        </p:nvSpPr>
        <p:spPr>
          <a:xfrm>
            <a:off x="771492" y="3719459"/>
            <a:ext cx="8631939" cy="562237"/>
          </a:xfrm>
          <a:prstGeom prst="rect">
            <a:avLst/>
          </a:prstGeom>
        </p:spPr>
        <p:txBody>
          <a:bodyPr lIns="0" tIns="0" rIns="0" bIns="0"/>
          <a:lstStyle>
            <a:lvl1pPr marL="0" indent="0" algn="l">
              <a:buNone/>
              <a:defRPr sz="1600" b="0" i="0" cap="none" spc="120" baseline="0">
                <a:solidFill>
                  <a:srgbClr val="FFFFFF"/>
                </a:solidFill>
                <a:latin typeface="Verdana"/>
                <a:cs typeface="Verdana"/>
              </a:defRPr>
            </a:lvl1pPr>
          </a:lstStyle>
          <a:p>
            <a:pPr lvl="0"/>
            <a:r>
              <a:rPr lang="en-GB" noProof="0"/>
              <a:t>Click to Add Subtitle</a:t>
            </a:r>
          </a:p>
        </p:txBody>
      </p:sp>
      <p:cxnSp>
        <p:nvCxnSpPr>
          <p:cNvPr id="11" name="Straight Connector 10"/>
          <p:cNvCxnSpPr/>
          <p:nvPr/>
        </p:nvCxnSpPr>
        <p:spPr>
          <a:xfrm>
            <a:off x="766690" y="4401984"/>
            <a:ext cx="8625655" cy="344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4" name="Text Placeholder 19"/>
          <p:cNvSpPr>
            <a:spLocks noGrp="1"/>
          </p:cNvSpPr>
          <p:nvPr>
            <p:ph type="body" sz="quarter" idx="12" hasCustomPrompt="1"/>
          </p:nvPr>
        </p:nvSpPr>
        <p:spPr>
          <a:xfrm>
            <a:off x="786223" y="4544427"/>
            <a:ext cx="8617208" cy="521519"/>
          </a:xfrm>
          <a:prstGeom prst="rect">
            <a:avLst/>
          </a:prstGeom>
        </p:spPr>
        <p:txBody>
          <a:bodyPr lIns="0" tIns="0" rIns="0" bIns="0" anchor="b" anchorCtr="0"/>
          <a:lstStyle>
            <a:lvl1pPr marL="0" indent="0" algn="l">
              <a:lnSpc>
                <a:spcPct val="120000"/>
              </a:lnSpc>
              <a:buNone/>
              <a:defRPr sz="1200" b="0" cap="none" spc="0" baseline="0">
                <a:solidFill>
                  <a:srgbClr val="FFFFFF"/>
                </a:solidFill>
                <a:latin typeface="Verdana"/>
                <a:cs typeface="Verdana"/>
              </a:defRPr>
            </a:lvl1pPr>
          </a:lstStyle>
          <a:p>
            <a:pPr lvl="0"/>
            <a:r>
              <a:rPr lang="en-GB" noProof="0"/>
              <a:t>Click to Add Presenter Name, Title, Company</a:t>
            </a:r>
          </a:p>
        </p:txBody>
      </p:sp>
      <p:sp>
        <p:nvSpPr>
          <p:cNvPr id="15" name="Text Placeholder 19"/>
          <p:cNvSpPr>
            <a:spLocks noGrp="1"/>
          </p:cNvSpPr>
          <p:nvPr>
            <p:ph type="body" sz="quarter" idx="14" hasCustomPrompt="1"/>
          </p:nvPr>
        </p:nvSpPr>
        <p:spPr>
          <a:xfrm>
            <a:off x="786198" y="5111679"/>
            <a:ext cx="8617233" cy="205052"/>
          </a:xfrm>
          <a:prstGeom prst="rect">
            <a:avLst/>
          </a:prstGeom>
        </p:spPr>
        <p:txBody>
          <a:bodyPr lIns="0" tIns="0" rIns="0" bIns="0"/>
          <a:lstStyle>
            <a:lvl1pPr marL="0" indent="0" algn="l">
              <a:buNone/>
              <a:defRPr sz="1200" b="0" cap="none" spc="0" baseline="0">
                <a:solidFill>
                  <a:srgbClr val="FFFFFF"/>
                </a:solidFill>
                <a:latin typeface="Verdana"/>
                <a:cs typeface="Verdana"/>
              </a:defRPr>
            </a:lvl1pPr>
          </a:lstStyle>
          <a:p>
            <a:pPr lvl="0"/>
            <a:r>
              <a:rPr lang="en-GB" noProof="0"/>
              <a:t>Click to Add Date</a:t>
            </a:r>
          </a:p>
        </p:txBody>
      </p:sp>
    </p:spTree>
    <p:extLst>
      <p:ext uri="{BB962C8B-B14F-4D97-AF65-F5344CB8AC3E}">
        <p14:creationId xmlns:p14="http://schemas.microsoft.com/office/powerpoint/2010/main" val="1351823254"/>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p:cSld name="Colour Block">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14" name="Title 2"/>
          <p:cNvSpPr>
            <a:spLocks noGrp="1"/>
          </p:cNvSpPr>
          <p:nvPr>
            <p:ph type="title" hasCustomPrompt="1"/>
          </p:nvPr>
        </p:nvSpPr>
        <p:spPr>
          <a:xfrm>
            <a:off x="771482" y="2863617"/>
            <a:ext cx="10644377" cy="727163"/>
          </a:xfrm>
          <a:prstGeom prst="rect">
            <a:avLst/>
          </a:prstGeom>
        </p:spPr>
        <p:txBody>
          <a:bodyPr lIns="0" tIns="0" rIns="0" bIns="0" anchor="t" anchorCtr="0"/>
          <a:lstStyle>
            <a:lvl1pPr algn="l">
              <a:lnSpc>
                <a:spcPct val="100000"/>
              </a:lnSpc>
              <a:defRPr sz="2400" b="0" i="0" cap="none" spc="120" baseline="0">
                <a:solidFill>
                  <a:srgbClr val="FFFFFF"/>
                </a:solidFill>
                <a:latin typeface="Verdana"/>
                <a:cs typeface="Verdana"/>
              </a:defRPr>
            </a:lvl1pPr>
          </a:lstStyle>
          <a:p>
            <a:r>
              <a:rPr lang="en-GB" noProof="0"/>
              <a:t>Title of Presentation</a:t>
            </a:r>
            <a:br>
              <a:rPr lang="en-GB" noProof="0"/>
            </a:br>
            <a:r>
              <a:rPr lang="en-GB" noProof="0"/>
              <a:t>Second Line Title</a:t>
            </a:r>
          </a:p>
        </p:txBody>
      </p:sp>
      <p:sp>
        <p:nvSpPr>
          <p:cNvPr id="15" name="Text Placeholder 19"/>
          <p:cNvSpPr>
            <a:spLocks noGrp="1"/>
          </p:cNvSpPr>
          <p:nvPr>
            <p:ph type="body" sz="quarter" idx="11" hasCustomPrompt="1"/>
          </p:nvPr>
        </p:nvSpPr>
        <p:spPr>
          <a:xfrm>
            <a:off x="771492" y="3719459"/>
            <a:ext cx="10644365" cy="562237"/>
          </a:xfrm>
          <a:prstGeom prst="rect">
            <a:avLst/>
          </a:prstGeom>
        </p:spPr>
        <p:txBody>
          <a:bodyPr lIns="0" tIns="0" rIns="0" bIns="0"/>
          <a:lstStyle>
            <a:lvl1pPr marL="0" indent="0" algn="l">
              <a:buNone/>
              <a:defRPr sz="1600" b="0" i="0" cap="none" spc="120" baseline="0">
                <a:solidFill>
                  <a:srgbClr val="FFFFFF"/>
                </a:solidFill>
                <a:latin typeface="Verdana"/>
                <a:cs typeface="Verdana"/>
              </a:defRPr>
            </a:lvl1pPr>
          </a:lstStyle>
          <a:p>
            <a:pPr lvl="0"/>
            <a:r>
              <a:rPr lang="en-GB" noProof="0"/>
              <a:t>Click to Add Subtitle</a:t>
            </a:r>
          </a:p>
        </p:txBody>
      </p:sp>
      <p:cxnSp>
        <p:nvCxnSpPr>
          <p:cNvPr id="20" name="Straight Connector 19"/>
          <p:cNvCxnSpPr/>
          <p:nvPr/>
        </p:nvCxnSpPr>
        <p:spPr>
          <a:xfrm>
            <a:off x="766689" y="4401983"/>
            <a:ext cx="10636616" cy="5163"/>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1" name="Text Placeholder 19"/>
          <p:cNvSpPr>
            <a:spLocks noGrp="1"/>
          </p:cNvSpPr>
          <p:nvPr>
            <p:ph type="body" sz="quarter" idx="12" hasCustomPrompt="1"/>
          </p:nvPr>
        </p:nvSpPr>
        <p:spPr>
          <a:xfrm>
            <a:off x="786223" y="4544427"/>
            <a:ext cx="10626200" cy="521519"/>
          </a:xfrm>
          <a:prstGeom prst="rect">
            <a:avLst/>
          </a:prstGeom>
        </p:spPr>
        <p:txBody>
          <a:bodyPr lIns="0" tIns="0" rIns="0" bIns="0" anchor="b" anchorCtr="0"/>
          <a:lstStyle>
            <a:lvl1pPr marL="0" indent="0" algn="l">
              <a:lnSpc>
                <a:spcPct val="120000"/>
              </a:lnSpc>
              <a:buNone/>
              <a:defRPr sz="1200" b="0" cap="none" spc="0" baseline="0">
                <a:solidFill>
                  <a:srgbClr val="FFFFFF"/>
                </a:solidFill>
                <a:latin typeface="Verdana"/>
                <a:cs typeface="Verdana"/>
              </a:defRPr>
            </a:lvl1pPr>
          </a:lstStyle>
          <a:p>
            <a:pPr lvl="0"/>
            <a:r>
              <a:rPr lang="en-GB" noProof="0"/>
              <a:t>Click to Add Presenter Name, Title, Company</a:t>
            </a:r>
          </a:p>
        </p:txBody>
      </p:sp>
      <p:sp>
        <p:nvSpPr>
          <p:cNvPr id="22" name="Text Placeholder 19"/>
          <p:cNvSpPr>
            <a:spLocks noGrp="1"/>
          </p:cNvSpPr>
          <p:nvPr>
            <p:ph type="body" sz="quarter" idx="14" hasCustomPrompt="1"/>
          </p:nvPr>
        </p:nvSpPr>
        <p:spPr>
          <a:xfrm>
            <a:off x="786197" y="5111679"/>
            <a:ext cx="10626232" cy="205052"/>
          </a:xfrm>
          <a:prstGeom prst="rect">
            <a:avLst/>
          </a:prstGeom>
        </p:spPr>
        <p:txBody>
          <a:bodyPr lIns="0" tIns="0" rIns="0" bIns="0"/>
          <a:lstStyle>
            <a:lvl1pPr marL="0" indent="0" algn="l">
              <a:buNone/>
              <a:defRPr sz="1200" b="0" cap="none" spc="0" baseline="0">
                <a:solidFill>
                  <a:srgbClr val="FFFFFF"/>
                </a:solidFill>
                <a:latin typeface="Verdana"/>
                <a:cs typeface="Verdana"/>
              </a:defRPr>
            </a:lvl1pPr>
          </a:lstStyle>
          <a:p>
            <a:pPr lvl="0"/>
            <a:r>
              <a:rPr lang="en-GB" noProof="0"/>
              <a:t>Click to Add Date</a:t>
            </a:r>
          </a:p>
        </p:txBody>
      </p:sp>
    </p:spTree>
    <p:extLst>
      <p:ext uri="{BB962C8B-B14F-4D97-AF65-F5344CB8AC3E}">
        <p14:creationId xmlns:p14="http://schemas.microsoft.com/office/powerpoint/2010/main" val="350432622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cSld name="Block and Photo">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6" name="Picture Placeholder 5"/>
          <p:cNvSpPr>
            <a:spLocks noGrp="1"/>
          </p:cNvSpPr>
          <p:nvPr>
            <p:ph type="pic" sz="quarter" idx="16"/>
          </p:nvPr>
        </p:nvSpPr>
        <p:spPr>
          <a:xfrm>
            <a:off x="9656234" y="2743200"/>
            <a:ext cx="1947333" cy="2741613"/>
          </a:xfrm>
          <a:prstGeom prst="rect">
            <a:avLst/>
          </a:prstGeom>
        </p:spPr>
        <p:txBody>
          <a:bodyPr vert="horz"/>
          <a:lstStyle>
            <a:lvl1pPr marL="0" indent="0">
              <a:buNone/>
              <a:defRPr sz="1600" baseline="0">
                <a:solidFill>
                  <a:schemeClr val="bg2"/>
                </a:solidFill>
              </a:defRPr>
            </a:lvl1pPr>
          </a:lstStyle>
          <a:p>
            <a:r>
              <a:rPr lang="en-US" noProof="0"/>
              <a:t>Click icon to add picture</a:t>
            </a:r>
            <a:endParaRPr lang="en-GB" noProof="0"/>
          </a:p>
        </p:txBody>
      </p:sp>
      <p:sp>
        <p:nvSpPr>
          <p:cNvPr id="14" name="Title 2"/>
          <p:cNvSpPr>
            <a:spLocks noGrp="1"/>
          </p:cNvSpPr>
          <p:nvPr>
            <p:ph type="title" hasCustomPrompt="1"/>
          </p:nvPr>
        </p:nvSpPr>
        <p:spPr>
          <a:xfrm>
            <a:off x="771482" y="2863617"/>
            <a:ext cx="8631948" cy="727163"/>
          </a:xfrm>
          <a:prstGeom prst="rect">
            <a:avLst/>
          </a:prstGeom>
        </p:spPr>
        <p:txBody>
          <a:bodyPr lIns="0" tIns="0" rIns="0" bIns="0" anchor="t" anchorCtr="0"/>
          <a:lstStyle>
            <a:lvl1pPr algn="l">
              <a:lnSpc>
                <a:spcPct val="100000"/>
              </a:lnSpc>
              <a:defRPr sz="2400" b="0" i="0" cap="none" spc="120" baseline="0">
                <a:solidFill>
                  <a:srgbClr val="FFFFFF"/>
                </a:solidFill>
                <a:latin typeface="Verdana"/>
                <a:cs typeface="Verdana"/>
              </a:defRPr>
            </a:lvl1pPr>
          </a:lstStyle>
          <a:p>
            <a:r>
              <a:rPr lang="en-GB" noProof="0"/>
              <a:t>Title of Presentation</a:t>
            </a:r>
            <a:br>
              <a:rPr lang="en-GB" noProof="0"/>
            </a:br>
            <a:r>
              <a:rPr lang="en-GB" noProof="0"/>
              <a:t>Second Line Title</a:t>
            </a:r>
          </a:p>
        </p:txBody>
      </p:sp>
      <p:sp>
        <p:nvSpPr>
          <p:cNvPr id="15" name="Text Placeholder 19"/>
          <p:cNvSpPr>
            <a:spLocks noGrp="1"/>
          </p:cNvSpPr>
          <p:nvPr>
            <p:ph type="body" sz="quarter" idx="11" hasCustomPrompt="1"/>
          </p:nvPr>
        </p:nvSpPr>
        <p:spPr>
          <a:xfrm>
            <a:off x="771492" y="3719459"/>
            <a:ext cx="8631939" cy="562237"/>
          </a:xfrm>
          <a:prstGeom prst="rect">
            <a:avLst/>
          </a:prstGeom>
        </p:spPr>
        <p:txBody>
          <a:bodyPr lIns="0" tIns="0" rIns="0" bIns="0"/>
          <a:lstStyle>
            <a:lvl1pPr marL="0" indent="0" algn="l">
              <a:buNone/>
              <a:defRPr sz="1600" b="0" i="0" cap="none" spc="120" baseline="0">
                <a:solidFill>
                  <a:srgbClr val="FFFFFF"/>
                </a:solidFill>
                <a:latin typeface="Verdana"/>
                <a:cs typeface="Verdana"/>
              </a:defRPr>
            </a:lvl1pPr>
          </a:lstStyle>
          <a:p>
            <a:pPr lvl="0"/>
            <a:r>
              <a:rPr lang="en-GB" noProof="0"/>
              <a:t>Click to Add Subtitle</a:t>
            </a:r>
          </a:p>
        </p:txBody>
      </p:sp>
      <p:cxnSp>
        <p:nvCxnSpPr>
          <p:cNvPr id="18" name="Straight Connector 17"/>
          <p:cNvCxnSpPr/>
          <p:nvPr/>
        </p:nvCxnSpPr>
        <p:spPr>
          <a:xfrm>
            <a:off x="766690" y="4401984"/>
            <a:ext cx="8625655" cy="344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1" name="Text Placeholder 19"/>
          <p:cNvSpPr>
            <a:spLocks noGrp="1"/>
          </p:cNvSpPr>
          <p:nvPr>
            <p:ph type="body" sz="quarter" idx="12" hasCustomPrompt="1"/>
          </p:nvPr>
        </p:nvSpPr>
        <p:spPr>
          <a:xfrm>
            <a:off x="786223" y="4544427"/>
            <a:ext cx="8617208" cy="521519"/>
          </a:xfrm>
          <a:prstGeom prst="rect">
            <a:avLst/>
          </a:prstGeom>
        </p:spPr>
        <p:txBody>
          <a:bodyPr lIns="0" tIns="0" rIns="0" bIns="0" anchor="b" anchorCtr="0"/>
          <a:lstStyle>
            <a:lvl1pPr marL="0" indent="0" algn="l">
              <a:lnSpc>
                <a:spcPct val="120000"/>
              </a:lnSpc>
              <a:buNone/>
              <a:defRPr sz="1200" b="0" cap="none" spc="0" baseline="0">
                <a:solidFill>
                  <a:srgbClr val="FFFFFF"/>
                </a:solidFill>
                <a:latin typeface="Verdana"/>
                <a:cs typeface="Verdana"/>
              </a:defRPr>
            </a:lvl1pPr>
          </a:lstStyle>
          <a:p>
            <a:pPr lvl="0"/>
            <a:r>
              <a:rPr lang="en-GB" noProof="0"/>
              <a:t>Click to Add Presenter Name, Title, Company</a:t>
            </a:r>
          </a:p>
        </p:txBody>
      </p:sp>
      <p:sp>
        <p:nvSpPr>
          <p:cNvPr id="22" name="Text Placeholder 19"/>
          <p:cNvSpPr>
            <a:spLocks noGrp="1"/>
          </p:cNvSpPr>
          <p:nvPr>
            <p:ph type="body" sz="quarter" idx="14" hasCustomPrompt="1"/>
          </p:nvPr>
        </p:nvSpPr>
        <p:spPr>
          <a:xfrm>
            <a:off x="786198" y="5111679"/>
            <a:ext cx="8617233" cy="205052"/>
          </a:xfrm>
          <a:prstGeom prst="rect">
            <a:avLst/>
          </a:prstGeom>
        </p:spPr>
        <p:txBody>
          <a:bodyPr lIns="0" tIns="0" rIns="0" bIns="0"/>
          <a:lstStyle>
            <a:lvl1pPr marL="0" indent="0" algn="l">
              <a:buNone/>
              <a:defRPr sz="1200" b="0" cap="none" spc="0" baseline="0">
                <a:solidFill>
                  <a:srgbClr val="FFFFFF"/>
                </a:solidFill>
                <a:latin typeface="Verdana"/>
                <a:cs typeface="Verdana"/>
              </a:defRPr>
            </a:lvl1pPr>
          </a:lstStyle>
          <a:p>
            <a:pPr lvl="0"/>
            <a:r>
              <a:rPr lang="en-GB" noProof="0"/>
              <a:t>Click to Add Date</a:t>
            </a:r>
          </a:p>
        </p:txBody>
      </p:sp>
    </p:spTree>
    <p:extLst>
      <p:ext uri="{BB962C8B-B14F-4D97-AF65-F5344CB8AC3E}">
        <p14:creationId xmlns:p14="http://schemas.microsoft.com/office/powerpoint/2010/main" val="2807595131"/>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cSld name="Blank">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2"/>
                </a:solidFill>
              </a:defRPr>
            </a:lvl1pPr>
          </a:lstStyle>
          <a:p>
            <a:r>
              <a:rPr lang="en-GB" noProof="0"/>
              <a:t>Click to Edit Title</a:t>
            </a:r>
          </a:p>
        </p:txBody>
      </p:sp>
      <p:sp>
        <p:nvSpPr>
          <p:cNvPr id="4" name="Slide Number Placeholder 3"/>
          <p:cNvSpPr>
            <a:spLocks noGrp="1"/>
          </p:cNvSpPr>
          <p:nvPr>
            <p:ph type="sldNum" sz="quarter" idx="12"/>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Tree>
    <p:extLst>
      <p:ext uri="{BB962C8B-B14F-4D97-AF65-F5344CB8AC3E}">
        <p14:creationId xmlns:p14="http://schemas.microsoft.com/office/powerpoint/2010/main" val="35184130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Photos with Headings">
    <p:spTree>
      <p:nvGrpSpPr>
        <p:cNvPr id="1" name=""/>
        <p:cNvGrpSpPr/>
        <p:nvPr/>
      </p:nvGrpSpPr>
      <p:grpSpPr>
        <a:xfrm>
          <a:off x="0" y="0"/>
          <a:ext cx="0" cy="0"/>
          <a:chOff x="0" y="0"/>
          <a:chExt cx="0" cy="0"/>
        </a:xfrm>
      </p:grpSpPr>
      <p:sp>
        <p:nvSpPr>
          <p:cNvPr id="16" name="Picture Placeholder 4"/>
          <p:cNvSpPr>
            <a:spLocks noGrp="1"/>
          </p:cNvSpPr>
          <p:nvPr>
            <p:ph type="pic" sz="quarter" idx="14" hasCustomPrompt="1"/>
          </p:nvPr>
        </p:nvSpPr>
        <p:spPr>
          <a:xfrm>
            <a:off x="604857" y="2436482"/>
            <a:ext cx="5206276" cy="3266228"/>
          </a:xfrm>
          <a:prstGeom prst="rect">
            <a:avLst/>
          </a:prstGeom>
        </p:spPr>
        <p:txBody>
          <a:bodyPr anchor="t" anchorCtr="0">
            <a:normAutofit/>
          </a:bodyPr>
          <a:lstStyle>
            <a:lvl1pPr marL="0" indent="0">
              <a:buNone/>
              <a:defRPr sz="1867">
                <a:solidFill>
                  <a:schemeClr val="bg2"/>
                </a:solidFill>
              </a:defRPr>
            </a:lvl1pPr>
          </a:lstStyle>
          <a:p>
            <a:r>
              <a:rPr lang="en-GB" noProof="0"/>
              <a:t>Photo Here </a:t>
            </a:r>
          </a:p>
        </p:txBody>
      </p:sp>
      <p:sp>
        <p:nvSpPr>
          <p:cNvPr id="4" name="Slide Number Placeholder 3"/>
          <p:cNvSpPr>
            <a:spLocks noGrp="1"/>
          </p:cNvSpPr>
          <p:nvPr>
            <p:ph type="sldNum" sz="quarter" idx="18"/>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17" name="Picture Placeholder 4"/>
          <p:cNvSpPr>
            <a:spLocks noGrp="1"/>
          </p:cNvSpPr>
          <p:nvPr>
            <p:ph type="pic" sz="quarter" idx="20" hasCustomPrompt="1"/>
          </p:nvPr>
        </p:nvSpPr>
        <p:spPr>
          <a:xfrm>
            <a:off x="6369119" y="2436482"/>
            <a:ext cx="5222021" cy="3266228"/>
          </a:xfrm>
          <a:prstGeom prst="rect">
            <a:avLst/>
          </a:prstGeom>
        </p:spPr>
        <p:txBody>
          <a:bodyPr anchor="t" anchorCtr="0">
            <a:normAutofit/>
          </a:bodyPr>
          <a:lstStyle>
            <a:lvl1pPr marL="0" indent="0">
              <a:buNone/>
              <a:defRPr sz="1867">
                <a:solidFill>
                  <a:schemeClr val="bg2"/>
                </a:solidFill>
              </a:defRPr>
            </a:lvl1pPr>
          </a:lstStyle>
          <a:p>
            <a:r>
              <a:rPr lang="en-GB" noProof="0"/>
              <a:t>Photo Here </a:t>
            </a:r>
          </a:p>
        </p:txBody>
      </p:sp>
      <p:sp>
        <p:nvSpPr>
          <p:cNvPr id="18" name="Text Placeholder 5"/>
          <p:cNvSpPr>
            <a:spLocks noGrp="1"/>
          </p:cNvSpPr>
          <p:nvPr>
            <p:ph type="body" sz="quarter" idx="21" hasCustomPrompt="1"/>
          </p:nvPr>
        </p:nvSpPr>
        <p:spPr>
          <a:xfrm>
            <a:off x="602274" y="1560035"/>
            <a:ext cx="5209685" cy="737544"/>
          </a:xfrm>
          <a:prstGeom prst="rect">
            <a:avLst/>
          </a:prstGeom>
        </p:spPr>
        <p:txBody>
          <a:bodyPr lIns="0" tIns="0" rIns="0" anchor="b" anchorCtr="0">
            <a:noAutofit/>
          </a:bodyPr>
          <a:lstStyle>
            <a:lvl1pPr marL="0" indent="0">
              <a:lnSpc>
                <a:spcPct val="100000"/>
              </a:lnSpc>
              <a:buFontTx/>
              <a:buNone/>
              <a:defRPr sz="2400" b="1" i="0"/>
            </a:lvl1pPr>
          </a:lstStyle>
          <a:p>
            <a:pPr lvl="0"/>
            <a:r>
              <a:rPr lang="en-GB" noProof="0"/>
              <a:t>Click to edit heading</a:t>
            </a:r>
          </a:p>
        </p:txBody>
      </p:sp>
      <p:sp>
        <p:nvSpPr>
          <p:cNvPr id="19" name="Text Placeholder 5"/>
          <p:cNvSpPr>
            <a:spLocks noGrp="1"/>
          </p:cNvSpPr>
          <p:nvPr>
            <p:ph type="body" sz="quarter" idx="22" hasCustomPrompt="1"/>
          </p:nvPr>
        </p:nvSpPr>
        <p:spPr>
          <a:xfrm>
            <a:off x="6368647" y="1560035"/>
            <a:ext cx="5209685" cy="737544"/>
          </a:xfrm>
          <a:prstGeom prst="rect">
            <a:avLst/>
          </a:prstGeom>
        </p:spPr>
        <p:txBody>
          <a:bodyPr lIns="0" tIns="0" rIns="0" anchor="b" anchorCtr="0">
            <a:noAutofit/>
          </a:bodyPr>
          <a:lstStyle>
            <a:lvl1pPr marL="0" indent="0">
              <a:lnSpc>
                <a:spcPct val="100000"/>
              </a:lnSpc>
              <a:buFontTx/>
              <a:buNone/>
              <a:defRPr sz="2400" b="1" i="0"/>
            </a:lvl1pPr>
          </a:lstStyle>
          <a:p>
            <a:pPr lvl="0"/>
            <a:r>
              <a:rPr lang="en-GB" noProof="0"/>
              <a:t>Click to edit heading</a:t>
            </a:r>
          </a:p>
        </p:txBody>
      </p:sp>
      <p:sp>
        <p:nvSpPr>
          <p:cNvPr id="3" name="Title Placeholder 1">
            <a:extLst>
              <a:ext uri="{FF2B5EF4-FFF2-40B4-BE49-F238E27FC236}">
                <a16:creationId xmlns:a16="http://schemas.microsoft.com/office/drawing/2014/main" id="{A97CD8AA-D66B-F0E3-F12C-6068FCA97F88}"/>
              </a:ext>
            </a:extLst>
          </p:cNvPr>
          <p:cNvSpPr>
            <a:spLocks noGrp="1"/>
          </p:cNvSpPr>
          <p:nvPr>
            <p:ph type="title" hasCustomPrompt="1"/>
          </p:nvPr>
        </p:nvSpPr>
        <p:spPr bwMode="auto">
          <a:xfrm>
            <a:off x="596639"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3200"/>
            </a:lvl1pPr>
          </a:lstStyle>
          <a:p>
            <a:pPr lvl="0"/>
            <a:r>
              <a:rPr lang="en-GB" noProof="0"/>
              <a:t>Title goes here and can be two lines</a:t>
            </a:r>
          </a:p>
        </p:txBody>
      </p:sp>
    </p:spTree>
    <p:extLst>
      <p:ext uri="{BB962C8B-B14F-4D97-AF65-F5344CB8AC3E}">
        <p14:creationId xmlns:p14="http://schemas.microsoft.com/office/powerpoint/2010/main" val="16256219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 name="Text Placeholder 11"/>
          <p:cNvSpPr>
            <a:spLocks noGrp="1"/>
          </p:cNvSpPr>
          <p:nvPr>
            <p:ph type="body" sz="quarter" idx="12" hasCustomPrompt="1"/>
          </p:nvPr>
        </p:nvSpPr>
        <p:spPr>
          <a:xfrm>
            <a:off x="595232" y="1454730"/>
            <a:ext cx="10981011" cy="4425756"/>
          </a:xfrm>
          <a:prstGeom prst="rect">
            <a:avLst/>
          </a:prstGeom>
        </p:spPr>
        <p:txBody>
          <a:bodyPr lIns="0" tIns="0" rIns="0" bIns="0"/>
          <a:lstStyle>
            <a:lvl1pPr>
              <a:lnSpc>
                <a:spcPct val="150000"/>
              </a:lnSpc>
              <a:defRPr sz="2000"/>
            </a:lvl1pPr>
            <a:lvl2pPr>
              <a:lnSpc>
                <a:spcPct val="150000"/>
              </a:lnSpc>
              <a:defRPr sz="2000"/>
            </a:lvl2pPr>
            <a:lvl3pPr>
              <a:lnSpc>
                <a:spcPct val="150000"/>
              </a:lnSpc>
              <a:defRPr sz="2000"/>
            </a:lvl3pPr>
            <a:lvl4pPr>
              <a:lnSpc>
                <a:spcPct val="150000"/>
              </a:lnSpc>
              <a:defRPr sz="2000"/>
            </a:lvl4pPr>
            <a:lvl5pPr>
              <a:lnSpc>
                <a:spcPct val="150000"/>
              </a:lnSpc>
              <a:defRPr sz="20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a:p>
            <a:pPr lvl="0"/>
            <a:endParaRPr lang="en-GB" noProof="0"/>
          </a:p>
        </p:txBody>
      </p:sp>
      <p:sp>
        <p:nvSpPr>
          <p:cNvPr id="5" name="Slide Number Placeholder 4"/>
          <p:cNvSpPr>
            <a:spLocks noGrp="1"/>
          </p:cNvSpPr>
          <p:nvPr>
            <p:ph type="sldNum" sz="quarter" idx="13"/>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6" name="Title Placeholder 1">
            <a:extLst>
              <a:ext uri="{FF2B5EF4-FFF2-40B4-BE49-F238E27FC236}">
                <a16:creationId xmlns:a16="http://schemas.microsoft.com/office/drawing/2014/main" id="{DDD757B7-DE19-82F8-8928-A0FBB65E5C98}"/>
              </a:ext>
            </a:extLst>
          </p:cNvPr>
          <p:cNvSpPr>
            <a:spLocks noGrp="1"/>
          </p:cNvSpPr>
          <p:nvPr>
            <p:ph type="title" hasCustomPrompt="1"/>
          </p:nvPr>
        </p:nvSpPr>
        <p:spPr bwMode="auto">
          <a:xfrm>
            <a:off x="596639"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3200"/>
            </a:lvl1pPr>
          </a:lstStyle>
          <a:p>
            <a:pPr lvl="0"/>
            <a:r>
              <a:rPr lang="en-GB" noProof="0"/>
              <a:t>Title goes here and can be two lines</a:t>
            </a:r>
          </a:p>
        </p:txBody>
      </p:sp>
    </p:spTree>
    <p:extLst>
      <p:ext uri="{BB962C8B-B14F-4D97-AF65-F5344CB8AC3E}">
        <p14:creationId xmlns:p14="http://schemas.microsoft.com/office/powerpoint/2010/main" val="13930904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adrant">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cxnSp>
        <p:nvCxnSpPr>
          <p:cNvPr id="16" name="Straight Connector 15"/>
          <p:cNvCxnSpPr/>
          <p:nvPr userDrawn="1"/>
        </p:nvCxnSpPr>
        <p:spPr>
          <a:xfrm>
            <a:off x="6096000" y="1578114"/>
            <a:ext cx="0" cy="4141575"/>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flipV="1">
            <a:off x="588344" y="3645163"/>
            <a:ext cx="11002797" cy="3733"/>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20" name="Text Placeholder 12"/>
          <p:cNvSpPr>
            <a:spLocks noGrp="1"/>
          </p:cNvSpPr>
          <p:nvPr>
            <p:ph type="body" sz="quarter" idx="11" hasCustomPrompt="1"/>
          </p:nvPr>
        </p:nvSpPr>
        <p:spPr>
          <a:xfrm>
            <a:off x="600860" y="1579754"/>
            <a:ext cx="5277477" cy="1830413"/>
          </a:xfrm>
          <a:prstGeom prst="rect">
            <a:avLst/>
          </a:prstGeom>
        </p:spPr>
        <p:txBody>
          <a:bodyPr tIns="0" rIns="0" bIns="0">
            <a:noAutofit/>
          </a:bodyPr>
          <a:lstStyle>
            <a:lvl1pPr>
              <a:lnSpc>
                <a:spcPct val="100000"/>
              </a:lnSpc>
              <a:spcBef>
                <a:spcPts val="533"/>
              </a:spcBef>
              <a:defRPr sz="1467"/>
            </a:lvl1pPr>
            <a:lvl2pPr>
              <a:lnSpc>
                <a:spcPct val="100000"/>
              </a:lnSpc>
              <a:spcBef>
                <a:spcPts val="533"/>
              </a:spcBef>
              <a:defRPr sz="1467"/>
            </a:lvl2pPr>
            <a:lvl3pPr>
              <a:lnSpc>
                <a:spcPct val="100000"/>
              </a:lnSpc>
              <a:spcBef>
                <a:spcPts val="533"/>
              </a:spcBef>
              <a:defRPr sz="1467"/>
            </a:lvl3pPr>
            <a:lvl4pPr>
              <a:lnSpc>
                <a:spcPct val="100000"/>
              </a:lnSpc>
              <a:spcBef>
                <a:spcPts val="533"/>
              </a:spcBef>
              <a:defRPr sz="1467"/>
            </a:lvl4pPr>
            <a:lvl5pPr>
              <a:lnSpc>
                <a:spcPct val="100000"/>
              </a:lnSpc>
              <a:spcBef>
                <a:spcPts val="533"/>
              </a:spcBef>
              <a:defRPr sz="1467"/>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1" name="Text Placeholder 12"/>
          <p:cNvSpPr>
            <a:spLocks noGrp="1"/>
          </p:cNvSpPr>
          <p:nvPr>
            <p:ph type="body" sz="quarter" idx="12" hasCustomPrompt="1"/>
          </p:nvPr>
        </p:nvSpPr>
        <p:spPr>
          <a:xfrm>
            <a:off x="6329159" y="1579754"/>
            <a:ext cx="5261980" cy="1830413"/>
          </a:xfrm>
          <a:prstGeom prst="rect">
            <a:avLst/>
          </a:prstGeom>
        </p:spPr>
        <p:txBody>
          <a:bodyPr tIns="0" rIns="0" bIns="0">
            <a:noAutofit/>
          </a:bodyPr>
          <a:lstStyle>
            <a:lvl1pPr>
              <a:lnSpc>
                <a:spcPct val="100000"/>
              </a:lnSpc>
              <a:spcBef>
                <a:spcPts val="533"/>
              </a:spcBef>
              <a:defRPr sz="1467"/>
            </a:lvl1pPr>
            <a:lvl2pPr>
              <a:lnSpc>
                <a:spcPct val="100000"/>
              </a:lnSpc>
              <a:spcBef>
                <a:spcPts val="533"/>
              </a:spcBef>
              <a:defRPr sz="1467"/>
            </a:lvl2pPr>
            <a:lvl3pPr>
              <a:lnSpc>
                <a:spcPct val="100000"/>
              </a:lnSpc>
              <a:spcBef>
                <a:spcPts val="533"/>
              </a:spcBef>
              <a:defRPr sz="1467"/>
            </a:lvl3pPr>
            <a:lvl4pPr>
              <a:lnSpc>
                <a:spcPct val="100000"/>
              </a:lnSpc>
              <a:spcBef>
                <a:spcPts val="533"/>
              </a:spcBef>
              <a:defRPr sz="1467"/>
            </a:lvl4pPr>
            <a:lvl5pPr>
              <a:lnSpc>
                <a:spcPct val="100000"/>
              </a:lnSpc>
              <a:spcBef>
                <a:spcPts val="533"/>
              </a:spcBef>
              <a:defRPr sz="1467"/>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2" name="Text Placeholder 12"/>
          <p:cNvSpPr>
            <a:spLocks noGrp="1"/>
          </p:cNvSpPr>
          <p:nvPr>
            <p:ph type="body" sz="quarter" idx="13" hasCustomPrompt="1"/>
          </p:nvPr>
        </p:nvSpPr>
        <p:spPr>
          <a:xfrm>
            <a:off x="600860" y="3870478"/>
            <a:ext cx="5277477" cy="1830413"/>
          </a:xfrm>
          <a:prstGeom prst="rect">
            <a:avLst/>
          </a:prstGeom>
        </p:spPr>
        <p:txBody>
          <a:bodyPr tIns="0" rIns="0" bIns="0">
            <a:noAutofit/>
          </a:bodyPr>
          <a:lstStyle>
            <a:lvl1pPr>
              <a:lnSpc>
                <a:spcPct val="100000"/>
              </a:lnSpc>
              <a:spcBef>
                <a:spcPts val="533"/>
              </a:spcBef>
              <a:defRPr sz="1467"/>
            </a:lvl1pPr>
            <a:lvl2pPr>
              <a:lnSpc>
                <a:spcPct val="100000"/>
              </a:lnSpc>
              <a:spcBef>
                <a:spcPts val="533"/>
              </a:spcBef>
              <a:defRPr sz="1467"/>
            </a:lvl2pPr>
            <a:lvl3pPr>
              <a:lnSpc>
                <a:spcPct val="100000"/>
              </a:lnSpc>
              <a:spcBef>
                <a:spcPts val="533"/>
              </a:spcBef>
              <a:defRPr sz="1467"/>
            </a:lvl3pPr>
            <a:lvl4pPr>
              <a:lnSpc>
                <a:spcPct val="100000"/>
              </a:lnSpc>
              <a:spcBef>
                <a:spcPts val="533"/>
              </a:spcBef>
              <a:defRPr sz="1467"/>
            </a:lvl4pPr>
            <a:lvl5pPr>
              <a:lnSpc>
                <a:spcPct val="100000"/>
              </a:lnSpc>
              <a:spcBef>
                <a:spcPts val="533"/>
              </a:spcBef>
              <a:defRPr sz="1467"/>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3" name="Text Placeholder 12"/>
          <p:cNvSpPr>
            <a:spLocks noGrp="1"/>
          </p:cNvSpPr>
          <p:nvPr>
            <p:ph type="body" sz="quarter" idx="14" hasCustomPrompt="1"/>
          </p:nvPr>
        </p:nvSpPr>
        <p:spPr>
          <a:xfrm>
            <a:off x="6329159" y="3870478"/>
            <a:ext cx="5261980" cy="1830413"/>
          </a:xfrm>
          <a:prstGeom prst="rect">
            <a:avLst/>
          </a:prstGeom>
        </p:spPr>
        <p:txBody>
          <a:bodyPr lIns="91440" tIns="0" rIns="0" bIns="0">
            <a:noAutofit/>
          </a:bodyPr>
          <a:lstStyle>
            <a:lvl1pPr>
              <a:lnSpc>
                <a:spcPct val="100000"/>
              </a:lnSpc>
              <a:spcBef>
                <a:spcPts val="533"/>
              </a:spcBef>
              <a:defRPr sz="1467" kern="1200"/>
            </a:lvl1pPr>
            <a:lvl2pPr>
              <a:lnSpc>
                <a:spcPct val="100000"/>
              </a:lnSpc>
              <a:spcBef>
                <a:spcPts val="533"/>
              </a:spcBef>
              <a:defRPr sz="1467"/>
            </a:lvl2pPr>
            <a:lvl3pPr>
              <a:lnSpc>
                <a:spcPct val="100000"/>
              </a:lnSpc>
              <a:spcBef>
                <a:spcPts val="533"/>
              </a:spcBef>
              <a:defRPr sz="1467" kern="1200"/>
            </a:lvl3pPr>
            <a:lvl4pPr>
              <a:lnSpc>
                <a:spcPct val="100000"/>
              </a:lnSpc>
              <a:spcBef>
                <a:spcPts val="533"/>
              </a:spcBef>
              <a:defRPr sz="1467" kern="1200"/>
            </a:lvl4pPr>
            <a:lvl5pPr>
              <a:lnSpc>
                <a:spcPct val="100000"/>
              </a:lnSpc>
              <a:spcBef>
                <a:spcPts val="533"/>
              </a:spcBef>
              <a:defRPr sz="1467" kern="12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Title Placeholder 1">
            <a:extLst>
              <a:ext uri="{FF2B5EF4-FFF2-40B4-BE49-F238E27FC236}">
                <a16:creationId xmlns:a16="http://schemas.microsoft.com/office/drawing/2014/main" id="{9BF2EEA9-7791-5C56-E83A-5C529E7D7D67}"/>
              </a:ext>
            </a:extLst>
          </p:cNvPr>
          <p:cNvSpPr>
            <a:spLocks noGrp="1"/>
          </p:cNvSpPr>
          <p:nvPr>
            <p:ph type="title" hasCustomPrompt="1"/>
          </p:nvPr>
        </p:nvSpPr>
        <p:spPr bwMode="auto">
          <a:xfrm>
            <a:off x="596639"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3200"/>
            </a:lvl1pPr>
          </a:lstStyle>
          <a:p>
            <a:pPr lvl="0"/>
            <a:r>
              <a:rPr lang="en-GB" noProof="0"/>
              <a:t>Title goes here and can be two lines</a:t>
            </a:r>
          </a:p>
        </p:txBody>
      </p:sp>
    </p:spTree>
    <p:extLst>
      <p:ext uri="{BB962C8B-B14F-4D97-AF65-F5344CB8AC3E}">
        <p14:creationId xmlns:p14="http://schemas.microsoft.com/office/powerpoint/2010/main" val="8818707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Quadrant with Headings">
    <p:spTree>
      <p:nvGrpSpPr>
        <p:cNvPr id="1" name=""/>
        <p:cNvGrpSpPr/>
        <p:nvPr/>
      </p:nvGrpSpPr>
      <p:grpSpPr>
        <a:xfrm>
          <a:off x="0" y="0"/>
          <a:ext cx="0" cy="0"/>
          <a:chOff x="0" y="0"/>
          <a:chExt cx="0" cy="0"/>
        </a:xfrm>
      </p:grpSpPr>
      <p:cxnSp>
        <p:nvCxnSpPr>
          <p:cNvPr id="5" name="Straight Connector 4"/>
          <p:cNvCxnSpPr/>
          <p:nvPr userDrawn="1"/>
        </p:nvCxnSpPr>
        <p:spPr>
          <a:xfrm>
            <a:off x="6096000" y="1578114"/>
            <a:ext cx="0" cy="4141575"/>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userDrawn="1"/>
        </p:nvCxnSpPr>
        <p:spPr>
          <a:xfrm flipH="1" flipV="1">
            <a:off x="588344" y="3645163"/>
            <a:ext cx="11002797" cy="3733"/>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3" name="Text Placeholder 12"/>
          <p:cNvSpPr>
            <a:spLocks noGrp="1"/>
          </p:cNvSpPr>
          <p:nvPr>
            <p:ph type="body" sz="quarter" idx="11" hasCustomPrompt="1"/>
          </p:nvPr>
        </p:nvSpPr>
        <p:spPr>
          <a:xfrm>
            <a:off x="600860" y="2009068"/>
            <a:ext cx="5277477" cy="1511013"/>
          </a:xfrm>
          <a:prstGeom prst="rect">
            <a:avLst/>
          </a:prstGeom>
        </p:spPr>
        <p:txBody>
          <a:bodyPr lIns="0" tIns="0" rIns="0" bIns="0">
            <a:noAutofit/>
          </a:bodyPr>
          <a:lstStyle>
            <a:lvl1pPr>
              <a:lnSpc>
                <a:spcPct val="100000"/>
              </a:lnSpc>
              <a:defRPr sz="1467"/>
            </a:lvl1pPr>
            <a:lvl2pPr>
              <a:lnSpc>
                <a:spcPct val="100000"/>
              </a:lnSpc>
              <a:defRPr sz="1467"/>
            </a:lvl2pPr>
            <a:lvl3pPr>
              <a:lnSpc>
                <a:spcPct val="100000"/>
              </a:lnSpc>
              <a:defRPr sz="1467"/>
            </a:lvl3pPr>
            <a:lvl4pPr>
              <a:lnSpc>
                <a:spcPct val="100000"/>
              </a:lnSpc>
              <a:defRPr sz="1467"/>
            </a:lvl4pPr>
            <a:lvl5pPr>
              <a:lnSpc>
                <a:spcPct val="100000"/>
              </a:lnSpc>
              <a:defRPr sz="1467"/>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 name="Slide Number Placeholder 3"/>
          <p:cNvSpPr>
            <a:spLocks noGrp="1"/>
          </p:cNvSpPr>
          <p:nvPr>
            <p:ph type="sldNum" sz="quarter" idx="15"/>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15" name="Text Placeholder 5"/>
          <p:cNvSpPr>
            <a:spLocks noGrp="1"/>
          </p:cNvSpPr>
          <p:nvPr>
            <p:ph type="body" sz="quarter" idx="21" hasCustomPrompt="1"/>
          </p:nvPr>
        </p:nvSpPr>
        <p:spPr>
          <a:xfrm>
            <a:off x="602273" y="1527167"/>
            <a:ext cx="5280403" cy="374821"/>
          </a:xfrm>
          <a:prstGeom prst="rect">
            <a:avLst/>
          </a:prstGeom>
        </p:spPr>
        <p:txBody>
          <a:bodyPr lIns="0" tIns="0" rIns="0" bIns="0" anchor="b" anchorCtr="0">
            <a:noAutofit/>
          </a:bodyPr>
          <a:lstStyle>
            <a:lvl1pPr marL="0" indent="0">
              <a:lnSpc>
                <a:spcPct val="100000"/>
              </a:lnSpc>
              <a:buFontTx/>
              <a:buNone/>
              <a:defRPr sz="1733" b="1" i="0"/>
            </a:lvl1pPr>
          </a:lstStyle>
          <a:p>
            <a:pPr lvl="0"/>
            <a:r>
              <a:rPr lang="en-GB" noProof="0"/>
              <a:t>Click to edit heading</a:t>
            </a:r>
          </a:p>
        </p:txBody>
      </p:sp>
      <p:sp>
        <p:nvSpPr>
          <p:cNvPr id="26" name="Text Placeholder 12"/>
          <p:cNvSpPr>
            <a:spLocks noGrp="1"/>
          </p:cNvSpPr>
          <p:nvPr>
            <p:ph type="body" sz="quarter" idx="22" hasCustomPrompt="1"/>
          </p:nvPr>
        </p:nvSpPr>
        <p:spPr>
          <a:xfrm>
            <a:off x="6306880" y="2009068"/>
            <a:ext cx="5277477" cy="1511013"/>
          </a:xfrm>
          <a:prstGeom prst="rect">
            <a:avLst/>
          </a:prstGeom>
        </p:spPr>
        <p:txBody>
          <a:bodyPr lIns="0" tIns="0" rIns="0" bIns="0">
            <a:noAutofit/>
          </a:bodyPr>
          <a:lstStyle>
            <a:lvl1pPr>
              <a:lnSpc>
                <a:spcPct val="100000"/>
              </a:lnSpc>
              <a:defRPr sz="1467"/>
            </a:lvl1pPr>
            <a:lvl2pPr>
              <a:lnSpc>
                <a:spcPct val="100000"/>
              </a:lnSpc>
              <a:defRPr sz="1467"/>
            </a:lvl2pPr>
            <a:lvl3pPr>
              <a:lnSpc>
                <a:spcPct val="100000"/>
              </a:lnSpc>
              <a:defRPr sz="1467"/>
            </a:lvl3pPr>
            <a:lvl4pPr>
              <a:lnSpc>
                <a:spcPct val="100000"/>
              </a:lnSpc>
              <a:defRPr sz="1467"/>
            </a:lvl4pPr>
            <a:lvl5pPr>
              <a:lnSpc>
                <a:spcPct val="100000"/>
              </a:lnSpc>
              <a:defRPr sz="1467"/>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7" name="Text Placeholder 5"/>
          <p:cNvSpPr>
            <a:spLocks noGrp="1"/>
          </p:cNvSpPr>
          <p:nvPr>
            <p:ph type="body" sz="quarter" idx="23" hasCustomPrompt="1"/>
          </p:nvPr>
        </p:nvSpPr>
        <p:spPr>
          <a:xfrm>
            <a:off x="6308293" y="1527167"/>
            <a:ext cx="5280403" cy="374821"/>
          </a:xfrm>
          <a:prstGeom prst="rect">
            <a:avLst/>
          </a:prstGeom>
        </p:spPr>
        <p:txBody>
          <a:bodyPr lIns="0" tIns="0" rIns="0" bIns="0" anchor="b" anchorCtr="0">
            <a:noAutofit/>
          </a:bodyPr>
          <a:lstStyle>
            <a:lvl1pPr marL="0" indent="0">
              <a:lnSpc>
                <a:spcPct val="100000"/>
              </a:lnSpc>
              <a:buFontTx/>
              <a:buNone/>
              <a:defRPr sz="1733" b="1" i="0"/>
            </a:lvl1pPr>
          </a:lstStyle>
          <a:p>
            <a:pPr lvl="0"/>
            <a:r>
              <a:rPr lang="en-GB" noProof="0"/>
              <a:t>Click to edit heading</a:t>
            </a:r>
          </a:p>
        </p:txBody>
      </p:sp>
      <p:sp>
        <p:nvSpPr>
          <p:cNvPr id="28" name="Text Placeholder 12"/>
          <p:cNvSpPr>
            <a:spLocks noGrp="1"/>
          </p:cNvSpPr>
          <p:nvPr>
            <p:ph type="body" sz="quarter" idx="24" hasCustomPrompt="1"/>
          </p:nvPr>
        </p:nvSpPr>
        <p:spPr>
          <a:xfrm>
            <a:off x="600860" y="4247372"/>
            <a:ext cx="5277477" cy="1511013"/>
          </a:xfrm>
          <a:prstGeom prst="rect">
            <a:avLst/>
          </a:prstGeom>
        </p:spPr>
        <p:txBody>
          <a:bodyPr lIns="0" tIns="0" rIns="0" bIns="0">
            <a:noAutofit/>
          </a:bodyPr>
          <a:lstStyle>
            <a:lvl1pPr>
              <a:lnSpc>
                <a:spcPct val="100000"/>
              </a:lnSpc>
              <a:defRPr sz="1467"/>
            </a:lvl1pPr>
            <a:lvl2pPr>
              <a:lnSpc>
                <a:spcPct val="100000"/>
              </a:lnSpc>
              <a:defRPr sz="1467"/>
            </a:lvl2pPr>
            <a:lvl3pPr>
              <a:lnSpc>
                <a:spcPct val="100000"/>
              </a:lnSpc>
              <a:defRPr sz="1467"/>
            </a:lvl3pPr>
            <a:lvl4pPr>
              <a:lnSpc>
                <a:spcPct val="100000"/>
              </a:lnSpc>
              <a:defRPr sz="1467"/>
            </a:lvl4pPr>
            <a:lvl5pPr>
              <a:lnSpc>
                <a:spcPct val="100000"/>
              </a:lnSpc>
              <a:defRPr sz="1467"/>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9" name="Text Placeholder 5"/>
          <p:cNvSpPr>
            <a:spLocks noGrp="1"/>
          </p:cNvSpPr>
          <p:nvPr>
            <p:ph type="body" sz="quarter" idx="25" hasCustomPrompt="1"/>
          </p:nvPr>
        </p:nvSpPr>
        <p:spPr>
          <a:xfrm>
            <a:off x="602273" y="3765471"/>
            <a:ext cx="5280403" cy="374821"/>
          </a:xfrm>
          <a:prstGeom prst="rect">
            <a:avLst/>
          </a:prstGeom>
        </p:spPr>
        <p:txBody>
          <a:bodyPr lIns="0" tIns="0" rIns="0" bIns="0" anchor="b" anchorCtr="0">
            <a:noAutofit/>
          </a:bodyPr>
          <a:lstStyle>
            <a:lvl1pPr marL="0" indent="0">
              <a:lnSpc>
                <a:spcPct val="100000"/>
              </a:lnSpc>
              <a:buFontTx/>
              <a:buNone/>
              <a:defRPr sz="1733" b="1" i="0"/>
            </a:lvl1pPr>
          </a:lstStyle>
          <a:p>
            <a:pPr lvl="0"/>
            <a:r>
              <a:rPr lang="en-GB" noProof="0"/>
              <a:t>Click to edit heading</a:t>
            </a:r>
          </a:p>
        </p:txBody>
      </p:sp>
      <p:sp>
        <p:nvSpPr>
          <p:cNvPr id="30" name="Text Placeholder 12"/>
          <p:cNvSpPr>
            <a:spLocks noGrp="1"/>
          </p:cNvSpPr>
          <p:nvPr>
            <p:ph type="body" sz="quarter" idx="26" hasCustomPrompt="1"/>
          </p:nvPr>
        </p:nvSpPr>
        <p:spPr>
          <a:xfrm>
            <a:off x="6306880" y="4247372"/>
            <a:ext cx="5277477" cy="1511013"/>
          </a:xfrm>
          <a:prstGeom prst="rect">
            <a:avLst/>
          </a:prstGeom>
        </p:spPr>
        <p:txBody>
          <a:bodyPr lIns="0" tIns="0" rIns="0" bIns="0">
            <a:noAutofit/>
          </a:bodyPr>
          <a:lstStyle>
            <a:lvl1pPr>
              <a:lnSpc>
                <a:spcPct val="100000"/>
              </a:lnSpc>
              <a:defRPr sz="1467"/>
            </a:lvl1pPr>
            <a:lvl2pPr>
              <a:lnSpc>
                <a:spcPct val="100000"/>
              </a:lnSpc>
              <a:defRPr sz="1467"/>
            </a:lvl2pPr>
            <a:lvl3pPr>
              <a:lnSpc>
                <a:spcPct val="100000"/>
              </a:lnSpc>
              <a:defRPr sz="1467"/>
            </a:lvl3pPr>
            <a:lvl4pPr>
              <a:lnSpc>
                <a:spcPct val="100000"/>
              </a:lnSpc>
              <a:defRPr sz="1467"/>
            </a:lvl4pPr>
            <a:lvl5pPr>
              <a:lnSpc>
                <a:spcPct val="100000"/>
              </a:lnSpc>
              <a:defRPr sz="1467"/>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31" name="Text Placeholder 5"/>
          <p:cNvSpPr>
            <a:spLocks noGrp="1"/>
          </p:cNvSpPr>
          <p:nvPr>
            <p:ph type="body" sz="quarter" idx="27" hasCustomPrompt="1"/>
          </p:nvPr>
        </p:nvSpPr>
        <p:spPr>
          <a:xfrm>
            <a:off x="6308293" y="3765471"/>
            <a:ext cx="5280403" cy="374821"/>
          </a:xfrm>
          <a:prstGeom prst="rect">
            <a:avLst/>
          </a:prstGeom>
        </p:spPr>
        <p:txBody>
          <a:bodyPr lIns="0" tIns="0" rIns="0" bIns="0" anchor="b" anchorCtr="0">
            <a:noAutofit/>
          </a:bodyPr>
          <a:lstStyle>
            <a:lvl1pPr marL="0" indent="0">
              <a:lnSpc>
                <a:spcPct val="100000"/>
              </a:lnSpc>
              <a:buFontTx/>
              <a:buNone/>
              <a:defRPr sz="1733" b="1" i="0"/>
            </a:lvl1pPr>
          </a:lstStyle>
          <a:p>
            <a:pPr lvl="0"/>
            <a:r>
              <a:rPr lang="en-GB" noProof="0"/>
              <a:t>Click to edit heading</a:t>
            </a:r>
          </a:p>
        </p:txBody>
      </p:sp>
      <p:sp>
        <p:nvSpPr>
          <p:cNvPr id="7" name="Title Placeholder 1">
            <a:extLst>
              <a:ext uri="{FF2B5EF4-FFF2-40B4-BE49-F238E27FC236}">
                <a16:creationId xmlns:a16="http://schemas.microsoft.com/office/drawing/2014/main" id="{06591B03-85E8-3FD1-1CBD-73E100DA67C2}"/>
              </a:ext>
            </a:extLst>
          </p:cNvPr>
          <p:cNvSpPr>
            <a:spLocks noGrp="1"/>
          </p:cNvSpPr>
          <p:nvPr>
            <p:ph type="title" hasCustomPrompt="1"/>
          </p:nvPr>
        </p:nvSpPr>
        <p:spPr bwMode="auto">
          <a:xfrm>
            <a:off x="596639"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3200"/>
            </a:lvl1pPr>
          </a:lstStyle>
          <a:p>
            <a:pPr lvl="0"/>
            <a:r>
              <a:rPr lang="en-GB" noProof="0"/>
              <a:t>Title goes here and can be two lines</a:t>
            </a:r>
          </a:p>
        </p:txBody>
      </p:sp>
    </p:spTree>
    <p:extLst>
      <p:ext uri="{BB962C8B-B14F-4D97-AF65-F5344CB8AC3E}">
        <p14:creationId xmlns:p14="http://schemas.microsoft.com/office/powerpoint/2010/main" val="8518084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ategories Horizontal">
    <p:spTree>
      <p:nvGrpSpPr>
        <p:cNvPr id="1" name=""/>
        <p:cNvGrpSpPr/>
        <p:nvPr/>
      </p:nvGrpSpPr>
      <p:grpSpPr>
        <a:xfrm>
          <a:off x="0" y="0"/>
          <a:ext cx="0" cy="0"/>
          <a:chOff x="0" y="0"/>
          <a:chExt cx="0" cy="0"/>
        </a:xfrm>
      </p:grpSpPr>
      <p:sp>
        <p:nvSpPr>
          <p:cNvPr id="16" name="Text Placeholder 15"/>
          <p:cNvSpPr>
            <a:spLocks noGrp="1"/>
          </p:cNvSpPr>
          <p:nvPr>
            <p:ph type="body" sz="quarter" idx="17" hasCustomPrompt="1"/>
          </p:nvPr>
        </p:nvSpPr>
        <p:spPr>
          <a:xfrm>
            <a:off x="601704" y="1771146"/>
            <a:ext cx="4061841" cy="971109"/>
          </a:xfrm>
          <a:prstGeom prst="rect">
            <a:avLst/>
          </a:prstGeom>
          <a:solidFill>
            <a:schemeClr val="tx2"/>
          </a:solidFill>
        </p:spPr>
        <p:txBody>
          <a:bodyPr lIns="0" tIns="0" rIns="0" bIns="0" anchor="ctr" anchorCtr="1"/>
          <a:lstStyle>
            <a:lvl1pPr marL="0" indent="0" algn="ctr">
              <a:lnSpc>
                <a:spcPct val="100000"/>
              </a:lnSpc>
              <a:buFontTx/>
              <a:buNone/>
              <a:defRPr sz="2000" b="1" i="0">
                <a:solidFill>
                  <a:schemeClr val="bg1"/>
                </a:solidFill>
              </a:defRPr>
            </a:lvl1pPr>
          </a:lstStyle>
          <a:p>
            <a:pPr lvl="0"/>
            <a:r>
              <a:rPr lang="en-GB" noProof="0"/>
              <a:t>Click to edit text</a:t>
            </a:r>
          </a:p>
        </p:txBody>
      </p:sp>
      <p:sp>
        <p:nvSpPr>
          <p:cNvPr id="4" name="Slide Number Placeholder 3"/>
          <p:cNvSpPr>
            <a:spLocks noGrp="1"/>
          </p:cNvSpPr>
          <p:nvPr>
            <p:ph type="sldNum" sz="quarter" idx="20"/>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21" name="Text Placeholder 11"/>
          <p:cNvSpPr>
            <a:spLocks noGrp="1"/>
          </p:cNvSpPr>
          <p:nvPr>
            <p:ph type="body" sz="quarter" idx="21" hasCustomPrompt="1"/>
          </p:nvPr>
        </p:nvSpPr>
        <p:spPr>
          <a:xfrm>
            <a:off x="5107093" y="1665377"/>
            <a:ext cx="6479680" cy="1223156"/>
          </a:xfrm>
          <a:prstGeom prst="rect">
            <a:avLst/>
          </a:prstGeom>
        </p:spPr>
        <p:txBody>
          <a:bodyPr lIns="0" tIns="0" rIns="0" bIns="0">
            <a:noAutofit/>
          </a:bodyPr>
          <a:lstStyle>
            <a:lvl1pPr>
              <a:defRPr sz="1600"/>
            </a:lvl1pPr>
          </a:lstStyle>
          <a:p>
            <a:pPr lvl="0"/>
            <a:r>
              <a:rPr lang="en-GB" noProof="0"/>
              <a:t>Add text here</a:t>
            </a:r>
          </a:p>
          <a:p>
            <a:pPr lvl="0"/>
            <a:endParaRPr lang="en-GB" noProof="0"/>
          </a:p>
        </p:txBody>
      </p:sp>
      <p:sp>
        <p:nvSpPr>
          <p:cNvPr id="10" name="Text Placeholder 15"/>
          <p:cNvSpPr>
            <a:spLocks noGrp="1"/>
          </p:cNvSpPr>
          <p:nvPr>
            <p:ph type="body" sz="quarter" idx="22" hasCustomPrompt="1"/>
          </p:nvPr>
        </p:nvSpPr>
        <p:spPr>
          <a:xfrm>
            <a:off x="601704" y="3183719"/>
            <a:ext cx="4061841" cy="971109"/>
          </a:xfrm>
          <a:prstGeom prst="rect">
            <a:avLst/>
          </a:prstGeom>
          <a:solidFill>
            <a:schemeClr val="tx2"/>
          </a:solidFill>
        </p:spPr>
        <p:txBody>
          <a:bodyPr lIns="0" tIns="0" rIns="0" bIns="0" anchor="ctr" anchorCtr="1"/>
          <a:lstStyle>
            <a:lvl1pPr marL="0" indent="0" algn="ctr">
              <a:lnSpc>
                <a:spcPct val="100000"/>
              </a:lnSpc>
              <a:buFontTx/>
              <a:buNone/>
              <a:defRPr sz="2000" b="1" i="0">
                <a:solidFill>
                  <a:schemeClr val="bg1"/>
                </a:solidFill>
              </a:defRPr>
            </a:lvl1pPr>
          </a:lstStyle>
          <a:p>
            <a:pPr lvl="0"/>
            <a:r>
              <a:rPr lang="en-GB" noProof="0"/>
              <a:t>Click to edit text</a:t>
            </a:r>
          </a:p>
        </p:txBody>
      </p:sp>
      <p:sp>
        <p:nvSpPr>
          <p:cNvPr id="11" name="Text Placeholder 11"/>
          <p:cNvSpPr>
            <a:spLocks noGrp="1"/>
          </p:cNvSpPr>
          <p:nvPr>
            <p:ph type="body" sz="quarter" idx="23" hasCustomPrompt="1"/>
          </p:nvPr>
        </p:nvSpPr>
        <p:spPr>
          <a:xfrm>
            <a:off x="5107093" y="3077950"/>
            <a:ext cx="6479680" cy="1223156"/>
          </a:xfrm>
          <a:prstGeom prst="rect">
            <a:avLst/>
          </a:prstGeom>
        </p:spPr>
        <p:txBody>
          <a:bodyPr lIns="0" tIns="0" rIns="0" bIns="0">
            <a:noAutofit/>
          </a:bodyPr>
          <a:lstStyle>
            <a:lvl1pPr>
              <a:defRPr sz="1600"/>
            </a:lvl1pPr>
          </a:lstStyle>
          <a:p>
            <a:pPr lvl="0"/>
            <a:r>
              <a:rPr lang="en-GB" noProof="0"/>
              <a:t>Add text here</a:t>
            </a:r>
          </a:p>
          <a:p>
            <a:pPr lvl="0"/>
            <a:endParaRPr lang="en-GB" noProof="0"/>
          </a:p>
        </p:txBody>
      </p:sp>
      <p:sp>
        <p:nvSpPr>
          <p:cNvPr id="12" name="Text Placeholder 15"/>
          <p:cNvSpPr>
            <a:spLocks noGrp="1"/>
          </p:cNvSpPr>
          <p:nvPr>
            <p:ph type="body" sz="quarter" idx="24" hasCustomPrompt="1"/>
          </p:nvPr>
        </p:nvSpPr>
        <p:spPr>
          <a:xfrm>
            <a:off x="601704" y="4596292"/>
            <a:ext cx="4061841" cy="971109"/>
          </a:xfrm>
          <a:prstGeom prst="rect">
            <a:avLst/>
          </a:prstGeom>
          <a:solidFill>
            <a:schemeClr val="tx2"/>
          </a:solidFill>
        </p:spPr>
        <p:txBody>
          <a:bodyPr lIns="0" tIns="0" rIns="0" bIns="0" anchor="ctr" anchorCtr="1"/>
          <a:lstStyle>
            <a:lvl1pPr marL="0" indent="0" algn="ctr">
              <a:lnSpc>
                <a:spcPct val="100000"/>
              </a:lnSpc>
              <a:buFontTx/>
              <a:buNone/>
              <a:defRPr sz="2000" b="1" i="0">
                <a:solidFill>
                  <a:schemeClr val="bg1"/>
                </a:solidFill>
              </a:defRPr>
            </a:lvl1pPr>
          </a:lstStyle>
          <a:p>
            <a:pPr lvl="0"/>
            <a:r>
              <a:rPr lang="en-GB" noProof="0"/>
              <a:t>Click to edit text</a:t>
            </a:r>
          </a:p>
        </p:txBody>
      </p:sp>
      <p:sp>
        <p:nvSpPr>
          <p:cNvPr id="15" name="Text Placeholder 11"/>
          <p:cNvSpPr>
            <a:spLocks noGrp="1"/>
          </p:cNvSpPr>
          <p:nvPr>
            <p:ph type="body" sz="quarter" idx="25" hasCustomPrompt="1"/>
          </p:nvPr>
        </p:nvSpPr>
        <p:spPr>
          <a:xfrm>
            <a:off x="5107093" y="4490523"/>
            <a:ext cx="6479680" cy="1223156"/>
          </a:xfrm>
          <a:prstGeom prst="rect">
            <a:avLst/>
          </a:prstGeom>
        </p:spPr>
        <p:txBody>
          <a:bodyPr lIns="0" tIns="0" rIns="0" bIns="0">
            <a:noAutofit/>
          </a:bodyPr>
          <a:lstStyle>
            <a:lvl1pPr>
              <a:defRPr sz="1600"/>
            </a:lvl1pPr>
          </a:lstStyle>
          <a:p>
            <a:pPr lvl="0"/>
            <a:r>
              <a:rPr lang="en-GB" noProof="0"/>
              <a:t>Add text here</a:t>
            </a:r>
          </a:p>
          <a:p>
            <a:pPr lvl="0"/>
            <a:endParaRPr lang="en-GB" noProof="0"/>
          </a:p>
        </p:txBody>
      </p:sp>
      <p:sp>
        <p:nvSpPr>
          <p:cNvPr id="2" name="Title Placeholder 1">
            <a:extLst>
              <a:ext uri="{FF2B5EF4-FFF2-40B4-BE49-F238E27FC236}">
                <a16:creationId xmlns:a16="http://schemas.microsoft.com/office/drawing/2014/main" id="{7AA87096-AAD9-1777-F02B-340CD52A77A3}"/>
              </a:ext>
            </a:extLst>
          </p:cNvPr>
          <p:cNvSpPr>
            <a:spLocks noGrp="1"/>
          </p:cNvSpPr>
          <p:nvPr>
            <p:ph type="title" hasCustomPrompt="1"/>
          </p:nvPr>
        </p:nvSpPr>
        <p:spPr bwMode="auto">
          <a:xfrm>
            <a:off x="596639"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3200"/>
            </a:lvl1pPr>
          </a:lstStyle>
          <a:p>
            <a:pPr lvl="0"/>
            <a:r>
              <a:rPr lang="en-GB" noProof="0"/>
              <a:t>Title goes here and can be two lines</a:t>
            </a:r>
          </a:p>
        </p:txBody>
      </p:sp>
    </p:spTree>
    <p:extLst>
      <p:ext uri="{BB962C8B-B14F-4D97-AF65-F5344CB8AC3E}">
        <p14:creationId xmlns:p14="http://schemas.microsoft.com/office/powerpoint/2010/main" val="40153372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ategories Vertical">
    <p:spTree>
      <p:nvGrpSpPr>
        <p:cNvPr id="1" name=""/>
        <p:cNvGrpSpPr/>
        <p:nvPr/>
      </p:nvGrpSpPr>
      <p:grpSpPr>
        <a:xfrm>
          <a:off x="0" y="0"/>
          <a:ext cx="0" cy="0"/>
          <a:chOff x="0" y="0"/>
          <a:chExt cx="0" cy="0"/>
        </a:xfrm>
      </p:grpSpPr>
      <p:sp>
        <p:nvSpPr>
          <p:cNvPr id="12" name="Text Placeholder 15"/>
          <p:cNvSpPr>
            <a:spLocks noGrp="1"/>
          </p:cNvSpPr>
          <p:nvPr>
            <p:ph type="body" sz="quarter" idx="17" hasCustomPrompt="1"/>
          </p:nvPr>
        </p:nvSpPr>
        <p:spPr>
          <a:xfrm>
            <a:off x="599242" y="1567520"/>
            <a:ext cx="5265589" cy="802640"/>
          </a:xfrm>
          <a:prstGeom prst="rect">
            <a:avLst/>
          </a:prstGeom>
          <a:solidFill>
            <a:schemeClr val="tx2"/>
          </a:solidFill>
        </p:spPr>
        <p:txBody>
          <a:bodyPr lIns="0" tIns="0" rIns="0" bIns="0" anchor="ctr" anchorCtr="1"/>
          <a:lstStyle>
            <a:lvl1pPr marL="0" indent="0" algn="ctr">
              <a:lnSpc>
                <a:spcPct val="100000"/>
              </a:lnSpc>
              <a:buFontTx/>
              <a:buNone/>
              <a:defRPr sz="2000" b="1" i="0">
                <a:solidFill>
                  <a:schemeClr val="bg1"/>
                </a:solidFill>
              </a:defRPr>
            </a:lvl1pPr>
          </a:lstStyle>
          <a:p>
            <a:pPr lvl="0"/>
            <a:r>
              <a:rPr lang="en-GB" noProof="0"/>
              <a:t>Click to edit text</a:t>
            </a:r>
          </a:p>
        </p:txBody>
      </p:sp>
      <p:sp>
        <p:nvSpPr>
          <p:cNvPr id="19" name="Text Placeholder 12"/>
          <p:cNvSpPr>
            <a:spLocks noGrp="1"/>
          </p:cNvSpPr>
          <p:nvPr>
            <p:ph type="body" sz="quarter" idx="11" hasCustomPrompt="1"/>
          </p:nvPr>
        </p:nvSpPr>
        <p:spPr>
          <a:xfrm>
            <a:off x="594965" y="2471040"/>
            <a:ext cx="5276896" cy="1918080"/>
          </a:xfrm>
          <a:prstGeom prst="rect">
            <a:avLst/>
          </a:prstGeom>
        </p:spPr>
        <p:txBody>
          <a:bodyPr lIns="0" tIns="0" rIns="0" bIns="0">
            <a:noAutofit/>
          </a:bodyPr>
          <a:lstStyle>
            <a:lvl1pPr>
              <a:defRPr sz="1600"/>
            </a:lvl1pPr>
            <a:lvl2pPr>
              <a:lnSpc>
                <a:spcPts val="2400"/>
              </a:lnSpc>
              <a:defRPr sz="1600"/>
            </a:lvl2pPr>
            <a:lvl3pPr>
              <a:lnSpc>
                <a:spcPts val="2400"/>
              </a:lnSpc>
              <a:defRPr sz="1600"/>
            </a:lvl3pPr>
            <a:lvl4pPr>
              <a:lnSpc>
                <a:spcPts val="2400"/>
              </a:lnSpc>
              <a:defRPr sz="1600"/>
            </a:lvl4pPr>
            <a:lvl5pPr>
              <a:lnSpc>
                <a:spcPts val="2400"/>
              </a:lnSpc>
              <a:defRPr sz="16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 name="Slide Number Placeholder 3"/>
          <p:cNvSpPr>
            <a:spLocks noGrp="1"/>
          </p:cNvSpPr>
          <p:nvPr>
            <p:ph type="sldNum" sz="quarter" idx="23"/>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10" name="Text Placeholder 5"/>
          <p:cNvSpPr>
            <a:spLocks noGrp="1"/>
          </p:cNvSpPr>
          <p:nvPr>
            <p:ph type="body" sz="quarter" idx="26" hasCustomPrompt="1"/>
          </p:nvPr>
        </p:nvSpPr>
        <p:spPr>
          <a:xfrm>
            <a:off x="596981" y="4568535"/>
            <a:ext cx="10995323" cy="1282231"/>
          </a:xfrm>
          <a:prstGeom prst="rect">
            <a:avLst/>
          </a:prstGeom>
        </p:spPr>
        <p:txBody>
          <a:bodyPr lIns="0" tIns="0" rIns="0" bIns="0">
            <a:noAutofit/>
          </a:bodyPr>
          <a:lstStyle>
            <a:lvl1pPr marL="0" marR="0" indent="0" algn="l" defTabSz="609525" rtl="0" eaLnBrk="1" fontAlgn="base" latinLnBrk="0" hangingPunct="1">
              <a:lnSpc>
                <a:spcPct val="100000"/>
              </a:lnSpc>
              <a:spcBef>
                <a:spcPct val="20000"/>
              </a:spcBef>
              <a:spcAft>
                <a:spcPct val="0"/>
              </a:spcAft>
              <a:buClr>
                <a:schemeClr val="accent1"/>
              </a:buClr>
              <a:buSzTx/>
              <a:buFontTx/>
              <a:buNone/>
              <a:tabLst/>
              <a:defRPr sz="2400" b="1" i="0">
                <a:solidFill>
                  <a:schemeClr val="accent1"/>
                </a:solidFill>
              </a:defRPr>
            </a:lvl1pPr>
          </a:lstStyle>
          <a:p>
            <a:pPr lvl="0"/>
            <a:r>
              <a:rPr lang="en-GB" noProof="0"/>
              <a:t>Click to edit text. Conclusion or summary based on the two boxes above may go here. The text in the box may be up to three lines in this space.</a:t>
            </a:r>
          </a:p>
        </p:txBody>
      </p:sp>
      <p:sp>
        <p:nvSpPr>
          <p:cNvPr id="15" name="Text Placeholder 15"/>
          <p:cNvSpPr>
            <a:spLocks noGrp="1"/>
          </p:cNvSpPr>
          <p:nvPr>
            <p:ph type="body" sz="quarter" idx="27" hasCustomPrompt="1"/>
          </p:nvPr>
        </p:nvSpPr>
        <p:spPr>
          <a:xfrm>
            <a:off x="6316508" y="1567520"/>
            <a:ext cx="5265589" cy="802640"/>
          </a:xfrm>
          <a:prstGeom prst="rect">
            <a:avLst/>
          </a:prstGeom>
          <a:solidFill>
            <a:schemeClr val="tx2"/>
          </a:solidFill>
        </p:spPr>
        <p:txBody>
          <a:bodyPr lIns="0" tIns="0" rIns="0" bIns="0" anchor="ctr" anchorCtr="1"/>
          <a:lstStyle>
            <a:lvl1pPr marL="0" indent="0" algn="ctr">
              <a:lnSpc>
                <a:spcPct val="100000"/>
              </a:lnSpc>
              <a:buFontTx/>
              <a:buNone/>
              <a:defRPr sz="2000" b="1" i="0">
                <a:solidFill>
                  <a:schemeClr val="bg1"/>
                </a:solidFill>
              </a:defRPr>
            </a:lvl1pPr>
          </a:lstStyle>
          <a:p>
            <a:pPr lvl="0"/>
            <a:r>
              <a:rPr lang="en-GB" noProof="0"/>
              <a:t>Click to edit text</a:t>
            </a:r>
          </a:p>
        </p:txBody>
      </p:sp>
      <p:sp>
        <p:nvSpPr>
          <p:cNvPr id="16" name="Text Placeholder 12"/>
          <p:cNvSpPr>
            <a:spLocks noGrp="1"/>
          </p:cNvSpPr>
          <p:nvPr>
            <p:ph type="body" sz="quarter" idx="28" hasCustomPrompt="1"/>
          </p:nvPr>
        </p:nvSpPr>
        <p:spPr>
          <a:xfrm>
            <a:off x="6312232" y="2471040"/>
            <a:ext cx="5276896" cy="1918080"/>
          </a:xfrm>
          <a:prstGeom prst="rect">
            <a:avLst/>
          </a:prstGeom>
        </p:spPr>
        <p:txBody>
          <a:bodyPr lIns="0" tIns="0" rIns="0" bIns="0">
            <a:noAutofit/>
          </a:bodyPr>
          <a:lstStyle>
            <a:lvl1pPr>
              <a:defRPr sz="1600"/>
            </a:lvl1pPr>
            <a:lvl2pPr>
              <a:lnSpc>
                <a:spcPts val="2400"/>
              </a:lnSpc>
              <a:defRPr sz="1600"/>
            </a:lvl2pPr>
            <a:lvl3pPr>
              <a:lnSpc>
                <a:spcPts val="2400"/>
              </a:lnSpc>
              <a:defRPr sz="1600"/>
            </a:lvl3pPr>
            <a:lvl4pPr>
              <a:lnSpc>
                <a:spcPts val="2400"/>
              </a:lnSpc>
              <a:defRPr sz="1600"/>
            </a:lvl4pPr>
            <a:lvl5pPr>
              <a:lnSpc>
                <a:spcPts val="2400"/>
              </a:lnSpc>
              <a:defRPr sz="16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Title Placeholder 1">
            <a:extLst>
              <a:ext uri="{FF2B5EF4-FFF2-40B4-BE49-F238E27FC236}">
                <a16:creationId xmlns:a16="http://schemas.microsoft.com/office/drawing/2014/main" id="{36E0FFB2-448F-BBE3-5C8D-9B681EE9CF89}"/>
              </a:ext>
            </a:extLst>
          </p:cNvPr>
          <p:cNvSpPr>
            <a:spLocks noGrp="1"/>
          </p:cNvSpPr>
          <p:nvPr>
            <p:ph type="title" hasCustomPrompt="1"/>
          </p:nvPr>
        </p:nvSpPr>
        <p:spPr bwMode="auto">
          <a:xfrm>
            <a:off x="596639"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3200"/>
            </a:lvl1pPr>
          </a:lstStyle>
          <a:p>
            <a:pPr lvl="0"/>
            <a:r>
              <a:rPr lang="en-GB" noProof="0"/>
              <a:t>Title goes here and can be two lines</a:t>
            </a:r>
          </a:p>
        </p:txBody>
      </p:sp>
    </p:spTree>
    <p:extLst>
      <p:ext uri="{BB962C8B-B14F-4D97-AF65-F5344CB8AC3E}">
        <p14:creationId xmlns:p14="http://schemas.microsoft.com/office/powerpoint/2010/main" val="23747359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low Chart">
    <p:spTree>
      <p:nvGrpSpPr>
        <p:cNvPr id="1" name=""/>
        <p:cNvGrpSpPr/>
        <p:nvPr/>
      </p:nvGrpSpPr>
      <p:grpSpPr>
        <a:xfrm>
          <a:off x="0" y="0"/>
          <a:ext cx="0" cy="0"/>
          <a:chOff x="0" y="0"/>
          <a:chExt cx="0" cy="0"/>
        </a:xfrm>
      </p:grpSpPr>
      <p:sp>
        <p:nvSpPr>
          <p:cNvPr id="26" name="Text Placeholder 12"/>
          <p:cNvSpPr>
            <a:spLocks noGrp="1"/>
          </p:cNvSpPr>
          <p:nvPr>
            <p:ph type="body" sz="quarter" idx="21" hasCustomPrompt="1"/>
          </p:nvPr>
        </p:nvSpPr>
        <p:spPr>
          <a:xfrm>
            <a:off x="9053103" y="2471043"/>
            <a:ext cx="2524125" cy="3389236"/>
          </a:xfrm>
          <a:prstGeom prst="rect">
            <a:avLst/>
          </a:prstGeom>
        </p:spPr>
        <p:txBody>
          <a:bodyPr lIns="0" tIns="0" rIns="0" bIns="0">
            <a:noAutofit/>
          </a:bodyPr>
          <a:lstStyle>
            <a:lvl1pPr marL="0" indent="-182875">
              <a:lnSpc>
                <a:spcPct val="100000"/>
              </a:lnSpc>
              <a:buClr>
                <a:schemeClr val="accent4"/>
              </a:buClr>
              <a:defRPr sz="1200"/>
            </a:lvl1pPr>
            <a:lvl2pPr marL="359991" indent="-182395">
              <a:lnSpc>
                <a:spcPct val="100000"/>
              </a:lnSpc>
              <a:buClr>
                <a:schemeClr val="accent4"/>
              </a:buClr>
              <a:defRPr sz="1200"/>
            </a:lvl2pPr>
            <a:lvl3pPr marL="479988" indent="-182395" algn="l">
              <a:lnSpc>
                <a:spcPct val="100000"/>
              </a:lnSpc>
              <a:buClr>
                <a:schemeClr val="accent4"/>
              </a:buClr>
              <a:defRPr sz="1200"/>
            </a:lvl3pPr>
            <a:lvl4pPr marL="681583" indent="-182395">
              <a:lnSpc>
                <a:spcPct val="100000"/>
              </a:lnSpc>
              <a:buClr>
                <a:schemeClr val="accent4"/>
              </a:buClr>
              <a:defRPr sz="1200"/>
            </a:lvl4pPr>
            <a:lvl5pPr marL="873578" indent="-182395">
              <a:lnSpc>
                <a:spcPct val="100000"/>
              </a:lnSpc>
              <a:buClr>
                <a:schemeClr val="accent4"/>
              </a:buClr>
              <a:defRPr sz="12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a:p>
            <a:pPr lvl="0"/>
            <a:endParaRPr lang="en-GB" noProof="0"/>
          </a:p>
        </p:txBody>
      </p:sp>
      <p:sp>
        <p:nvSpPr>
          <p:cNvPr id="4" name="Slide Number Placeholder 3"/>
          <p:cNvSpPr>
            <a:spLocks noGrp="1"/>
          </p:cNvSpPr>
          <p:nvPr>
            <p:ph type="sldNum" sz="quarter" idx="22"/>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17" name="Text Placeholder 15"/>
          <p:cNvSpPr>
            <a:spLocks noGrp="1"/>
          </p:cNvSpPr>
          <p:nvPr>
            <p:ph type="body" sz="quarter" idx="23" hasCustomPrompt="1"/>
          </p:nvPr>
        </p:nvSpPr>
        <p:spPr>
          <a:xfrm>
            <a:off x="599708" y="1567520"/>
            <a:ext cx="2522065" cy="802640"/>
          </a:xfrm>
          <a:prstGeom prst="rect">
            <a:avLst/>
          </a:prstGeom>
          <a:solidFill>
            <a:schemeClr val="accent3"/>
          </a:solidFill>
        </p:spPr>
        <p:txBody>
          <a:bodyPr lIns="0" tIns="0" rIns="0" bIns="0" anchor="ctr" anchorCtr="1"/>
          <a:lstStyle>
            <a:lvl1pPr marL="0" indent="0" algn="ctr">
              <a:buFontTx/>
              <a:buNone/>
              <a:defRPr sz="1467" b="1" i="0">
                <a:solidFill>
                  <a:schemeClr val="bg1"/>
                </a:solidFill>
              </a:defRPr>
            </a:lvl1pPr>
          </a:lstStyle>
          <a:p>
            <a:pPr lvl="0"/>
            <a:r>
              <a:rPr lang="en-GB" noProof="0"/>
              <a:t>Click to </a:t>
            </a:r>
            <a:br>
              <a:rPr lang="en-GB" noProof="0"/>
            </a:br>
            <a:r>
              <a:rPr lang="en-GB" noProof="0"/>
              <a:t>edit title</a:t>
            </a:r>
          </a:p>
        </p:txBody>
      </p:sp>
      <p:sp>
        <p:nvSpPr>
          <p:cNvPr id="33" name="Text Placeholder 12"/>
          <p:cNvSpPr>
            <a:spLocks noGrp="1"/>
          </p:cNvSpPr>
          <p:nvPr>
            <p:ph type="body" sz="quarter" idx="28" hasCustomPrompt="1"/>
          </p:nvPr>
        </p:nvSpPr>
        <p:spPr>
          <a:xfrm>
            <a:off x="6270710" y="2471043"/>
            <a:ext cx="2524125" cy="3389236"/>
          </a:xfrm>
          <a:prstGeom prst="rect">
            <a:avLst/>
          </a:prstGeom>
        </p:spPr>
        <p:txBody>
          <a:bodyPr lIns="0" tIns="0" rIns="0" bIns="0">
            <a:noAutofit/>
          </a:bodyPr>
          <a:lstStyle>
            <a:lvl1pPr marL="0" indent="-182875">
              <a:lnSpc>
                <a:spcPct val="100000"/>
              </a:lnSpc>
              <a:buClr>
                <a:schemeClr val="accent2"/>
              </a:buClr>
              <a:defRPr sz="1200"/>
            </a:lvl1pPr>
            <a:lvl2pPr marL="359991" indent="-182395">
              <a:lnSpc>
                <a:spcPct val="100000"/>
              </a:lnSpc>
              <a:buClr>
                <a:schemeClr val="accent2"/>
              </a:buClr>
              <a:defRPr sz="1200"/>
            </a:lvl2pPr>
            <a:lvl3pPr marL="479988" indent="-182395" algn="l">
              <a:lnSpc>
                <a:spcPct val="100000"/>
              </a:lnSpc>
              <a:buClr>
                <a:schemeClr val="accent2"/>
              </a:buClr>
              <a:defRPr sz="1200"/>
            </a:lvl3pPr>
            <a:lvl4pPr marL="681583" indent="-182395">
              <a:lnSpc>
                <a:spcPct val="100000"/>
              </a:lnSpc>
              <a:buClr>
                <a:schemeClr val="accent2"/>
              </a:buClr>
              <a:defRPr sz="1200"/>
            </a:lvl4pPr>
            <a:lvl5pPr marL="873578" indent="-182395">
              <a:lnSpc>
                <a:spcPct val="100000"/>
              </a:lnSpc>
              <a:buClr>
                <a:schemeClr val="accent2"/>
              </a:buClr>
              <a:defRPr sz="12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a:p>
            <a:pPr lvl="0"/>
            <a:endParaRPr lang="en-GB" noProof="0"/>
          </a:p>
        </p:txBody>
      </p:sp>
      <p:sp>
        <p:nvSpPr>
          <p:cNvPr id="34" name="Text Placeholder 12"/>
          <p:cNvSpPr>
            <a:spLocks noGrp="1"/>
          </p:cNvSpPr>
          <p:nvPr>
            <p:ph type="body" sz="quarter" idx="29" hasCustomPrompt="1"/>
          </p:nvPr>
        </p:nvSpPr>
        <p:spPr>
          <a:xfrm>
            <a:off x="3433288" y="2471043"/>
            <a:ext cx="2524125" cy="3389236"/>
          </a:xfrm>
          <a:prstGeom prst="rect">
            <a:avLst/>
          </a:prstGeom>
        </p:spPr>
        <p:txBody>
          <a:bodyPr lIns="0" tIns="0" rIns="0" bIns="0">
            <a:noAutofit/>
          </a:bodyPr>
          <a:lstStyle>
            <a:lvl1pPr marL="0" indent="-182875">
              <a:lnSpc>
                <a:spcPct val="100000"/>
              </a:lnSpc>
              <a:buClr>
                <a:schemeClr val="accent5"/>
              </a:buClr>
              <a:defRPr sz="1200"/>
            </a:lvl1pPr>
            <a:lvl2pPr marL="359991" indent="-182395">
              <a:lnSpc>
                <a:spcPct val="100000"/>
              </a:lnSpc>
              <a:buClr>
                <a:schemeClr val="accent5"/>
              </a:buClr>
              <a:defRPr sz="1200"/>
            </a:lvl2pPr>
            <a:lvl3pPr marL="479988" indent="-182395" algn="l">
              <a:lnSpc>
                <a:spcPct val="100000"/>
              </a:lnSpc>
              <a:buClr>
                <a:schemeClr val="accent5"/>
              </a:buClr>
              <a:defRPr sz="1200"/>
            </a:lvl3pPr>
            <a:lvl4pPr marL="681583" indent="-182395">
              <a:lnSpc>
                <a:spcPct val="100000"/>
              </a:lnSpc>
              <a:buClr>
                <a:schemeClr val="accent5"/>
              </a:buClr>
              <a:defRPr sz="1200"/>
            </a:lvl4pPr>
            <a:lvl5pPr marL="873578" indent="-182395">
              <a:lnSpc>
                <a:spcPct val="100000"/>
              </a:lnSpc>
              <a:buClr>
                <a:schemeClr val="accent5"/>
              </a:buClr>
              <a:defRPr sz="12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a:p>
            <a:pPr lvl="0"/>
            <a:endParaRPr lang="en-GB" noProof="0"/>
          </a:p>
        </p:txBody>
      </p:sp>
      <p:sp>
        <p:nvSpPr>
          <p:cNvPr id="35" name="Text Placeholder 12"/>
          <p:cNvSpPr>
            <a:spLocks noGrp="1"/>
          </p:cNvSpPr>
          <p:nvPr>
            <p:ph type="body" sz="quarter" idx="30" hasCustomPrompt="1"/>
          </p:nvPr>
        </p:nvSpPr>
        <p:spPr>
          <a:xfrm>
            <a:off x="599315" y="2471043"/>
            <a:ext cx="2524125" cy="3389236"/>
          </a:xfrm>
          <a:prstGeom prst="rect">
            <a:avLst/>
          </a:prstGeom>
        </p:spPr>
        <p:txBody>
          <a:bodyPr lIns="0" tIns="0" rIns="0" bIns="0">
            <a:noAutofit/>
          </a:bodyPr>
          <a:lstStyle>
            <a:lvl1pPr marL="0" indent="-182875">
              <a:lnSpc>
                <a:spcPct val="100000"/>
              </a:lnSpc>
              <a:buClr>
                <a:schemeClr val="accent3"/>
              </a:buClr>
              <a:defRPr sz="1200"/>
            </a:lvl1pPr>
            <a:lvl2pPr marL="359991" indent="-182395">
              <a:lnSpc>
                <a:spcPct val="100000"/>
              </a:lnSpc>
              <a:buClr>
                <a:schemeClr val="accent3"/>
              </a:buClr>
              <a:defRPr sz="1200"/>
            </a:lvl2pPr>
            <a:lvl3pPr marL="479988" indent="-182395" algn="l">
              <a:lnSpc>
                <a:spcPct val="100000"/>
              </a:lnSpc>
              <a:buClr>
                <a:schemeClr val="accent3"/>
              </a:buClr>
              <a:defRPr sz="1200"/>
            </a:lvl3pPr>
            <a:lvl4pPr marL="681583" indent="-182395">
              <a:lnSpc>
                <a:spcPct val="100000"/>
              </a:lnSpc>
              <a:buClr>
                <a:schemeClr val="accent3"/>
              </a:buClr>
              <a:defRPr sz="1200"/>
            </a:lvl4pPr>
            <a:lvl5pPr marL="873578" indent="-182395">
              <a:lnSpc>
                <a:spcPct val="100000"/>
              </a:lnSpc>
              <a:buClr>
                <a:schemeClr val="accent3"/>
              </a:buClr>
              <a:defRPr sz="12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a:p>
            <a:pPr lvl="0"/>
            <a:endParaRPr lang="en-GB" noProof="0"/>
          </a:p>
        </p:txBody>
      </p:sp>
      <p:sp>
        <p:nvSpPr>
          <p:cNvPr id="36" name="Text Placeholder 15"/>
          <p:cNvSpPr>
            <a:spLocks noGrp="1"/>
          </p:cNvSpPr>
          <p:nvPr>
            <p:ph type="body" sz="quarter" idx="31" hasCustomPrompt="1"/>
          </p:nvPr>
        </p:nvSpPr>
        <p:spPr>
          <a:xfrm>
            <a:off x="3437522" y="1567520"/>
            <a:ext cx="2522065" cy="802640"/>
          </a:xfrm>
          <a:prstGeom prst="rect">
            <a:avLst/>
          </a:prstGeom>
          <a:solidFill>
            <a:schemeClr val="accent5"/>
          </a:solidFill>
        </p:spPr>
        <p:txBody>
          <a:bodyPr lIns="0" tIns="0" rIns="0" bIns="0" anchor="ctr" anchorCtr="1"/>
          <a:lstStyle>
            <a:lvl1pPr marL="0" indent="0" algn="ctr">
              <a:buFontTx/>
              <a:buNone/>
              <a:defRPr sz="1467" b="1" i="0">
                <a:solidFill>
                  <a:schemeClr val="bg1"/>
                </a:solidFill>
              </a:defRPr>
            </a:lvl1pPr>
          </a:lstStyle>
          <a:p>
            <a:pPr lvl="0"/>
            <a:r>
              <a:rPr lang="en-GB" noProof="0"/>
              <a:t>Click to </a:t>
            </a:r>
            <a:br>
              <a:rPr lang="en-GB" noProof="0"/>
            </a:br>
            <a:r>
              <a:rPr lang="en-GB" noProof="0"/>
              <a:t>edit title</a:t>
            </a:r>
          </a:p>
        </p:txBody>
      </p:sp>
      <p:sp>
        <p:nvSpPr>
          <p:cNvPr id="37" name="Text Placeholder 15"/>
          <p:cNvSpPr>
            <a:spLocks noGrp="1"/>
          </p:cNvSpPr>
          <p:nvPr>
            <p:ph type="body" sz="quarter" idx="32" hasCustomPrompt="1"/>
          </p:nvPr>
        </p:nvSpPr>
        <p:spPr>
          <a:xfrm>
            <a:off x="6267262" y="1567520"/>
            <a:ext cx="2522065" cy="802640"/>
          </a:xfrm>
          <a:prstGeom prst="rect">
            <a:avLst/>
          </a:prstGeom>
          <a:solidFill>
            <a:schemeClr val="accent2"/>
          </a:solidFill>
        </p:spPr>
        <p:txBody>
          <a:bodyPr lIns="0" tIns="0" rIns="0" bIns="0" anchor="ctr" anchorCtr="1"/>
          <a:lstStyle>
            <a:lvl1pPr marL="0" indent="0" algn="ctr">
              <a:buFontTx/>
              <a:buNone/>
              <a:defRPr sz="1467" b="1" i="0">
                <a:solidFill>
                  <a:schemeClr val="bg1"/>
                </a:solidFill>
              </a:defRPr>
            </a:lvl1pPr>
          </a:lstStyle>
          <a:p>
            <a:pPr lvl="0"/>
            <a:r>
              <a:rPr lang="en-GB" noProof="0"/>
              <a:t>Click to </a:t>
            </a:r>
            <a:br>
              <a:rPr lang="en-GB" noProof="0"/>
            </a:br>
            <a:r>
              <a:rPr lang="en-GB" noProof="0"/>
              <a:t>edit title</a:t>
            </a:r>
          </a:p>
        </p:txBody>
      </p:sp>
      <p:sp>
        <p:nvSpPr>
          <p:cNvPr id="38" name="Text Placeholder 15"/>
          <p:cNvSpPr>
            <a:spLocks noGrp="1"/>
          </p:cNvSpPr>
          <p:nvPr>
            <p:ph type="body" sz="quarter" idx="33" hasCustomPrompt="1"/>
          </p:nvPr>
        </p:nvSpPr>
        <p:spPr>
          <a:xfrm>
            <a:off x="9065016" y="1567520"/>
            <a:ext cx="2522065" cy="802640"/>
          </a:xfrm>
          <a:prstGeom prst="rect">
            <a:avLst/>
          </a:prstGeom>
          <a:solidFill>
            <a:schemeClr val="accent4"/>
          </a:solidFill>
        </p:spPr>
        <p:txBody>
          <a:bodyPr lIns="0" tIns="0" rIns="0" bIns="0" anchor="ctr" anchorCtr="1"/>
          <a:lstStyle>
            <a:lvl1pPr marL="0" indent="0" algn="ctr">
              <a:buFontTx/>
              <a:buNone/>
              <a:defRPr sz="1467" b="1" i="0">
                <a:solidFill>
                  <a:schemeClr val="bg1"/>
                </a:solidFill>
              </a:defRPr>
            </a:lvl1pPr>
          </a:lstStyle>
          <a:p>
            <a:pPr lvl="0"/>
            <a:r>
              <a:rPr lang="en-GB" noProof="0"/>
              <a:t>Click to </a:t>
            </a:r>
            <a:br>
              <a:rPr lang="en-GB" noProof="0"/>
            </a:br>
            <a:r>
              <a:rPr lang="en-GB" noProof="0"/>
              <a:t>edit title</a:t>
            </a:r>
          </a:p>
        </p:txBody>
      </p:sp>
      <p:sp>
        <p:nvSpPr>
          <p:cNvPr id="5" name="Title Placeholder 1">
            <a:extLst>
              <a:ext uri="{FF2B5EF4-FFF2-40B4-BE49-F238E27FC236}">
                <a16:creationId xmlns:a16="http://schemas.microsoft.com/office/drawing/2014/main" id="{E683AED9-F7C6-85EA-D98A-A617F3F2CE98}"/>
              </a:ext>
            </a:extLst>
          </p:cNvPr>
          <p:cNvSpPr>
            <a:spLocks noGrp="1"/>
          </p:cNvSpPr>
          <p:nvPr>
            <p:ph type="title" hasCustomPrompt="1"/>
          </p:nvPr>
        </p:nvSpPr>
        <p:spPr bwMode="auto">
          <a:xfrm>
            <a:off x="596639"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3200"/>
            </a:lvl1pPr>
          </a:lstStyle>
          <a:p>
            <a:pPr lvl="0"/>
            <a:r>
              <a:rPr lang="en-GB" noProof="0"/>
              <a:t>Title goes here and can be two lines</a:t>
            </a:r>
          </a:p>
        </p:txBody>
      </p:sp>
    </p:spTree>
    <p:extLst>
      <p:ext uri="{BB962C8B-B14F-4D97-AF65-F5344CB8AC3E}">
        <p14:creationId xmlns:p14="http://schemas.microsoft.com/office/powerpoint/2010/main" val="37918905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act">
    <p:spTree>
      <p:nvGrpSpPr>
        <p:cNvPr id="1" name=""/>
        <p:cNvGrpSpPr/>
        <p:nvPr/>
      </p:nvGrpSpPr>
      <p:grpSpPr>
        <a:xfrm>
          <a:off x="0" y="0"/>
          <a:ext cx="0" cy="0"/>
          <a:chOff x="0" y="0"/>
          <a:chExt cx="0" cy="0"/>
        </a:xfrm>
      </p:grpSpPr>
      <p:sp>
        <p:nvSpPr>
          <p:cNvPr id="5" name="Slide Number Placeholder 4"/>
          <p:cNvSpPr>
            <a:spLocks noGrp="1"/>
          </p:cNvSpPr>
          <p:nvPr>
            <p:ph type="sldNum" sz="quarter" idx="14"/>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20" name="Text Placeholder 5"/>
          <p:cNvSpPr>
            <a:spLocks noGrp="1"/>
          </p:cNvSpPr>
          <p:nvPr>
            <p:ph type="body" sz="quarter" idx="11" hasCustomPrompt="1"/>
          </p:nvPr>
        </p:nvSpPr>
        <p:spPr>
          <a:xfrm>
            <a:off x="588970" y="1515565"/>
            <a:ext cx="10995801" cy="347313"/>
          </a:xfrm>
          <a:prstGeom prst="rect">
            <a:avLst/>
          </a:prstGeom>
        </p:spPr>
        <p:txBody>
          <a:bodyPr lIns="0" tIns="0" rIns="0" bIns="0">
            <a:normAutofit/>
          </a:bodyPr>
          <a:lstStyle>
            <a:lvl1pPr marL="0" indent="0">
              <a:buFontTx/>
              <a:buNone/>
              <a:defRPr sz="1867" b="1" i="0"/>
            </a:lvl1pPr>
          </a:lstStyle>
          <a:p>
            <a:pPr lvl="0"/>
            <a:r>
              <a:rPr lang="en-GB" noProof="0"/>
              <a:t>Name</a:t>
            </a:r>
          </a:p>
        </p:txBody>
      </p:sp>
      <p:sp>
        <p:nvSpPr>
          <p:cNvPr id="21" name="Text Placeholder 2"/>
          <p:cNvSpPr>
            <a:spLocks noGrp="1"/>
          </p:cNvSpPr>
          <p:nvPr>
            <p:ph idx="13" hasCustomPrompt="1"/>
          </p:nvPr>
        </p:nvSpPr>
        <p:spPr bwMode="auto">
          <a:xfrm>
            <a:off x="588970" y="1943739"/>
            <a:ext cx="10986549" cy="3693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buNone/>
              <a:defRPr sz="1600"/>
            </a:lvl1pPr>
            <a:lvl2pPr marL="362991" indent="0">
              <a:buNone/>
              <a:defRPr/>
            </a:lvl2pPr>
            <a:lvl3pPr marL="718182" indent="0">
              <a:buNone/>
              <a:defRPr/>
            </a:lvl3pPr>
            <a:lvl4pPr marL="1096802" indent="0">
              <a:buNone/>
              <a:defRPr/>
            </a:lvl4pPr>
            <a:lvl5pPr marL="1384795" indent="0">
              <a:buNone/>
              <a:defRPr/>
            </a:lvl5pPr>
          </a:lstStyle>
          <a:p>
            <a:r>
              <a:rPr lang="en-GB" noProof="0"/>
              <a:t>Title</a:t>
            </a:r>
          </a:p>
        </p:txBody>
      </p:sp>
      <p:sp>
        <p:nvSpPr>
          <p:cNvPr id="22" name="Text Placeholder 2"/>
          <p:cNvSpPr>
            <a:spLocks noGrp="1"/>
          </p:cNvSpPr>
          <p:nvPr>
            <p:ph idx="16" hasCustomPrompt="1"/>
          </p:nvPr>
        </p:nvSpPr>
        <p:spPr bwMode="auto">
          <a:xfrm>
            <a:off x="993052" y="3887049"/>
            <a:ext cx="10582467" cy="34731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98998" indent="0">
              <a:buNone/>
              <a:defRPr sz="1600"/>
            </a:lvl1pPr>
            <a:lvl2pPr marL="362991" indent="0">
              <a:buNone/>
              <a:defRPr/>
            </a:lvl2pPr>
            <a:lvl3pPr marL="718182" indent="0">
              <a:buNone/>
              <a:defRPr/>
            </a:lvl3pPr>
            <a:lvl4pPr marL="1096802" indent="0">
              <a:buNone/>
              <a:defRPr/>
            </a:lvl4pPr>
            <a:lvl5pPr marL="1384795" indent="0">
              <a:buNone/>
              <a:defRPr/>
            </a:lvl5pPr>
          </a:lstStyle>
          <a:p>
            <a:pPr lvl="0"/>
            <a:r>
              <a:rPr lang="en-GB" noProof="0"/>
              <a:t>+00 (0)00 0000 0000</a:t>
            </a:r>
          </a:p>
        </p:txBody>
      </p:sp>
      <p:sp>
        <p:nvSpPr>
          <p:cNvPr id="23" name="Text Placeholder 2"/>
          <p:cNvSpPr>
            <a:spLocks noGrp="1"/>
          </p:cNvSpPr>
          <p:nvPr>
            <p:ph idx="17" hasCustomPrompt="1"/>
          </p:nvPr>
        </p:nvSpPr>
        <p:spPr bwMode="auto">
          <a:xfrm>
            <a:off x="588970" y="5413418"/>
            <a:ext cx="10986549" cy="38487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buNone/>
              <a:defRPr sz="1600" b="1" i="0">
                <a:solidFill>
                  <a:schemeClr val="accent1"/>
                </a:solidFill>
              </a:defRPr>
            </a:lvl1pPr>
            <a:lvl2pPr marL="362991" indent="0">
              <a:buNone/>
              <a:defRPr/>
            </a:lvl2pPr>
            <a:lvl3pPr marL="718182" indent="0">
              <a:buNone/>
              <a:defRPr/>
            </a:lvl3pPr>
            <a:lvl4pPr marL="1096802" indent="0">
              <a:buNone/>
              <a:defRPr/>
            </a:lvl4pPr>
            <a:lvl5pPr marL="1384795" indent="0">
              <a:buNone/>
              <a:defRPr/>
            </a:lvl5pPr>
          </a:lstStyle>
          <a:p>
            <a:pPr lvl="0"/>
            <a:r>
              <a:rPr lang="en-GB" noProof="0"/>
              <a:t>www.gs1.org</a:t>
            </a:r>
          </a:p>
        </p:txBody>
      </p:sp>
      <p:sp>
        <p:nvSpPr>
          <p:cNvPr id="24" name="Text Placeholder 2"/>
          <p:cNvSpPr>
            <a:spLocks noGrp="1"/>
          </p:cNvSpPr>
          <p:nvPr>
            <p:ph idx="19" hasCustomPrompt="1"/>
          </p:nvPr>
        </p:nvSpPr>
        <p:spPr bwMode="auto">
          <a:xfrm>
            <a:off x="993052" y="4895059"/>
            <a:ext cx="10582467" cy="33682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98998" indent="0">
              <a:buNone/>
              <a:defRPr sz="1600"/>
            </a:lvl1pPr>
            <a:lvl2pPr marL="362991" indent="0">
              <a:buNone/>
              <a:defRPr/>
            </a:lvl2pPr>
            <a:lvl3pPr marL="718182" indent="0">
              <a:buNone/>
              <a:defRPr/>
            </a:lvl3pPr>
            <a:lvl4pPr marL="1096802" indent="0">
              <a:buNone/>
              <a:defRPr/>
            </a:lvl4pPr>
            <a:lvl5pPr marL="1384795" indent="0">
              <a:buNone/>
              <a:defRPr/>
            </a:lvl5pPr>
          </a:lstStyle>
          <a:p>
            <a:pPr lvl="0"/>
            <a:r>
              <a:rPr lang="en-GB" noProof="0"/>
              <a:t>name@gs1.org</a:t>
            </a:r>
          </a:p>
        </p:txBody>
      </p:sp>
      <p:sp>
        <p:nvSpPr>
          <p:cNvPr id="27" name="Text Placeholder 2"/>
          <p:cNvSpPr>
            <a:spLocks noGrp="1"/>
          </p:cNvSpPr>
          <p:nvPr>
            <p:ph idx="22" hasCustomPrompt="1"/>
          </p:nvPr>
        </p:nvSpPr>
        <p:spPr bwMode="auto">
          <a:xfrm>
            <a:off x="588970" y="2374946"/>
            <a:ext cx="10986549" cy="139083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buNone/>
              <a:defRPr sz="1600" b="0" baseline="0"/>
            </a:lvl1pPr>
            <a:lvl2pPr marL="362991" indent="0">
              <a:buNone/>
              <a:defRPr/>
            </a:lvl2pPr>
            <a:lvl3pPr marL="718182" indent="0">
              <a:buNone/>
              <a:defRPr/>
            </a:lvl3pPr>
            <a:lvl4pPr marL="1096802" indent="0">
              <a:buNone/>
              <a:defRPr/>
            </a:lvl4pPr>
            <a:lvl5pPr marL="1384795" indent="0">
              <a:buNone/>
              <a:defRPr/>
            </a:lvl5pPr>
          </a:lstStyle>
          <a:p>
            <a:pPr lvl="0"/>
            <a:r>
              <a:rPr lang="en-GB" noProof="0"/>
              <a:t>GS1 Address</a:t>
            </a:r>
          </a:p>
        </p:txBody>
      </p:sp>
      <p:sp>
        <p:nvSpPr>
          <p:cNvPr id="32" name="Text Placeholder 2"/>
          <p:cNvSpPr>
            <a:spLocks noGrp="1"/>
          </p:cNvSpPr>
          <p:nvPr>
            <p:ph idx="27" hasCustomPrompt="1"/>
          </p:nvPr>
        </p:nvSpPr>
        <p:spPr bwMode="auto">
          <a:xfrm>
            <a:off x="993052" y="4222784"/>
            <a:ext cx="10582467" cy="34731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98998" indent="0">
              <a:buNone/>
              <a:defRPr sz="1600"/>
            </a:lvl1pPr>
            <a:lvl2pPr marL="362991" indent="0">
              <a:buNone/>
              <a:defRPr/>
            </a:lvl2pPr>
            <a:lvl3pPr marL="718182" indent="0">
              <a:buNone/>
              <a:defRPr/>
            </a:lvl3pPr>
            <a:lvl4pPr marL="1096802" indent="0">
              <a:buNone/>
              <a:defRPr/>
            </a:lvl4pPr>
            <a:lvl5pPr marL="1384795" indent="0">
              <a:buNone/>
              <a:defRPr/>
            </a:lvl5pPr>
          </a:lstStyle>
          <a:p>
            <a:pPr lvl="0"/>
            <a:r>
              <a:rPr lang="en-GB" noProof="0"/>
              <a:t>+00 (0)00 0000 0000</a:t>
            </a:r>
          </a:p>
        </p:txBody>
      </p:sp>
      <p:sp>
        <p:nvSpPr>
          <p:cNvPr id="33" name="Text Placeholder 2"/>
          <p:cNvSpPr>
            <a:spLocks noGrp="1"/>
          </p:cNvSpPr>
          <p:nvPr>
            <p:ph idx="28" hasCustomPrompt="1"/>
          </p:nvPr>
        </p:nvSpPr>
        <p:spPr bwMode="auto">
          <a:xfrm>
            <a:off x="993052" y="4558518"/>
            <a:ext cx="10582467" cy="34731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98998" indent="0">
              <a:buNone/>
              <a:defRPr sz="1600"/>
            </a:lvl1pPr>
            <a:lvl2pPr marL="362991" indent="0">
              <a:buNone/>
              <a:defRPr/>
            </a:lvl2pPr>
            <a:lvl3pPr marL="718182" indent="0">
              <a:buNone/>
              <a:defRPr/>
            </a:lvl3pPr>
            <a:lvl4pPr marL="1096802" indent="0">
              <a:buNone/>
              <a:defRPr/>
            </a:lvl4pPr>
            <a:lvl5pPr marL="1384795" indent="0">
              <a:buNone/>
              <a:defRPr/>
            </a:lvl5pPr>
          </a:lstStyle>
          <a:p>
            <a:pPr lvl="0"/>
            <a:r>
              <a:rPr lang="en-GB" noProof="0"/>
              <a:t>+00 (0)00 0000 0000</a:t>
            </a:r>
          </a:p>
        </p:txBody>
      </p:sp>
      <p:sp>
        <p:nvSpPr>
          <p:cNvPr id="41" name="Text Placeholder 40"/>
          <p:cNvSpPr>
            <a:spLocks noGrp="1"/>
          </p:cNvSpPr>
          <p:nvPr>
            <p:ph type="body" sz="quarter" idx="33" hasCustomPrompt="1"/>
          </p:nvPr>
        </p:nvSpPr>
        <p:spPr>
          <a:xfrm>
            <a:off x="592195" y="3889056"/>
            <a:ext cx="388627" cy="354563"/>
          </a:xfrm>
          <a:prstGeom prst="rect">
            <a:avLst/>
          </a:prstGeom>
        </p:spPr>
        <p:txBody>
          <a:bodyPr vert="horz" lIns="0" tIns="0" rIns="0" bIns="0"/>
          <a:lstStyle>
            <a:lvl1pPr marL="98998" indent="0" algn="l">
              <a:buNone/>
              <a:defRPr sz="1600" b="1" i="0"/>
            </a:lvl1pPr>
          </a:lstStyle>
          <a:p>
            <a:pPr lvl="0"/>
            <a:r>
              <a:rPr lang="en-GB" noProof="0"/>
              <a:t>T</a:t>
            </a:r>
          </a:p>
        </p:txBody>
      </p:sp>
      <p:sp>
        <p:nvSpPr>
          <p:cNvPr id="42" name="Text Placeholder 40"/>
          <p:cNvSpPr>
            <a:spLocks noGrp="1"/>
          </p:cNvSpPr>
          <p:nvPr>
            <p:ph type="body" sz="quarter" idx="34" hasCustomPrompt="1"/>
          </p:nvPr>
        </p:nvSpPr>
        <p:spPr>
          <a:xfrm>
            <a:off x="592195" y="4221377"/>
            <a:ext cx="388627" cy="354563"/>
          </a:xfrm>
          <a:prstGeom prst="rect">
            <a:avLst/>
          </a:prstGeom>
        </p:spPr>
        <p:txBody>
          <a:bodyPr vert="horz" lIns="0" tIns="0" rIns="0" bIns="0"/>
          <a:lstStyle>
            <a:lvl1pPr marL="98998" indent="0" algn="l">
              <a:buNone/>
              <a:defRPr sz="1600" b="1" i="0"/>
            </a:lvl1pPr>
          </a:lstStyle>
          <a:p>
            <a:pPr lvl="0"/>
            <a:r>
              <a:rPr lang="en-GB" noProof="0"/>
              <a:t>D</a:t>
            </a:r>
          </a:p>
        </p:txBody>
      </p:sp>
      <p:sp>
        <p:nvSpPr>
          <p:cNvPr id="43" name="Text Placeholder 40"/>
          <p:cNvSpPr>
            <a:spLocks noGrp="1"/>
          </p:cNvSpPr>
          <p:nvPr>
            <p:ph type="body" sz="quarter" idx="35" hasCustomPrompt="1"/>
          </p:nvPr>
        </p:nvSpPr>
        <p:spPr>
          <a:xfrm>
            <a:off x="592195" y="4557932"/>
            <a:ext cx="388627" cy="354563"/>
          </a:xfrm>
          <a:prstGeom prst="rect">
            <a:avLst/>
          </a:prstGeom>
        </p:spPr>
        <p:txBody>
          <a:bodyPr vert="horz" lIns="0" tIns="0" rIns="0" bIns="0"/>
          <a:lstStyle>
            <a:lvl1pPr marL="98998" indent="0" algn="l">
              <a:buNone/>
              <a:defRPr sz="1600" b="1" i="0"/>
            </a:lvl1pPr>
          </a:lstStyle>
          <a:p>
            <a:pPr lvl="0"/>
            <a:r>
              <a:rPr lang="en-GB" noProof="0"/>
              <a:t>M</a:t>
            </a:r>
          </a:p>
        </p:txBody>
      </p:sp>
      <p:sp>
        <p:nvSpPr>
          <p:cNvPr id="44" name="Text Placeholder 40"/>
          <p:cNvSpPr>
            <a:spLocks noGrp="1"/>
          </p:cNvSpPr>
          <p:nvPr>
            <p:ph type="body" sz="quarter" idx="36" hasCustomPrompt="1"/>
          </p:nvPr>
        </p:nvSpPr>
        <p:spPr>
          <a:xfrm>
            <a:off x="592195" y="4894839"/>
            <a:ext cx="388627" cy="354563"/>
          </a:xfrm>
          <a:prstGeom prst="rect">
            <a:avLst/>
          </a:prstGeom>
        </p:spPr>
        <p:txBody>
          <a:bodyPr vert="horz" lIns="0" tIns="0" rIns="0" bIns="0"/>
          <a:lstStyle>
            <a:lvl1pPr marL="98998" indent="0" algn="l">
              <a:buNone/>
              <a:defRPr sz="1600" b="1" i="0"/>
            </a:lvl1pPr>
          </a:lstStyle>
          <a:p>
            <a:pPr lvl="0"/>
            <a:r>
              <a:rPr lang="en-GB" noProof="0"/>
              <a:t>E</a:t>
            </a:r>
          </a:p>
        </p:txBody>
      </p:sp>
      <p:sp>
        <p:nvSpPr>
          <p:cNvPr id="2" name="Title Placeholder 1">
            <a:extLst>
              <a:ext uri="{FF2B5EF4-FFF2-40B4-BE49-F238E27FC236}">
                <a16:creationId xmlns:a16="http://schemas.microsoft.com/office/drawing/2014/main" id="{6D025EEC-96AF-FCC6-923E-D1978B0F1DFD}"/>
              </a:ext>
            </a:extLst>
          </p:cNvPr>
          <p:cNvSpPr>
            <a:spLocks noGrp="1"/>
          </p:cNvSpPr>
          <p:nvPr>
            <p:ph type="title" hasCustomPrompt="1"/>
          </p:nvPr>
        </p:nvSpPr>
        <p:spPr bwMode="auto">
          <a:xfrm>
            <a:off x="596639"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3200"/>
            </a:lvl1pPr>
          </a:lstStyle>
          <a:p>
            <a:pPr lvl="0"/>
            <a:r>
              <a:rPr lang="en-GB" noProof="0"/>
              <a:t>Title goes here and can be two lines</a:t>
            </a:r>
          </a:p>
        </p:txBody>
      </p:sp>
    </p:spTree>
    <p:extLst>
      <p:ext uri="{BB962C8B-B14F-4D97-AF65-F5344CB8AC3E}">
        <p14:creationId xmlns:p14="http://schemas.microsoft.com/office/powerpoint/2010/main" val="27337998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AC2B5447-D7C3-8578-C852-9E94363C616C}"/>
              </a:ext>
            </a:extLst>
          </p:cNvPr>
          <p:cNvGraphicFramePr>
            <a:graphicFrameLocks noChangeAspect="1"/>
          </p:cNvGraphicFramePr>
          <p:nvPr userDrawn="1">
            <p:custDataLst>
              <p:tags r:id="rId1"/>
            </p:custDataLst>
            <p:extLst>
              <p:ext uri="{D42A27DB-BD31-4B8C-83A1-F6EECF244321}">
                <p14:modId xmlns:p14="http://schemas.microsoft.com/office/powerpoint/2010/main" val="139567471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606" imgH="605" progId="TCLayout.ActiveDocument.1">
                  <p:embed/>
                </p:oleObj>
              </mc:Choice>
              <mc:Fallback>
                <p:oleObj name="think-cell Slide" r:id="rId3" imgW="606" imgH="605" progId="TCLayout.ActiveDocument.1">
                  <p:embed/>
                  <p:pic>
                    <p:nvPicPr>
                      <p:cNvPr id="5" name="think-cell data - do not delete" hidden="1">
                        <a:extLst>
                          <a:ext uri="{FF2B5EF4-FFF2-40B4-BE49-F238E27FC236}">
                            <a16:creationId xmlns:a16="http://schemas.microsoft.com/office/drawing/2014/main" id="{AC2B5447-D7C3-8578-C852-9E94363C616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ext Placeholder 2"/>
          <p:cNvSpPr>
            <a:spLocks noGrp="1"/>
          </p:cNvSpPr>
          <p:nvPr>
            <p:ph idx="11" hasCustomPrompt="1"/>
          </p:nvPr>
        </p:nvSpPr>
        <p:spPr bwMode="auto">
          <a:xfrm>
            <a:off x="596961" y="1455212"/>
            <a:ext cx="10988943" cy="441611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defRPr sz="2000"/>
            </a:lvl1pPr>
            <a:lvl2pPr>
              <a:defRPr sz="2000"/>
            </a:lvl2pPr>
            <a:lvl3pPr>
              <a:defRPr sz="2000"/>
            </a:lvl3pPr>
            <a:lvl4pPr>
              <a:defRPr sz="2000"/>
            </a:lvl4pPr>
            <a:lvl5pPr>
              <a:defRPr sz="20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 name="Slide Number Placeholder 3"/>
          <p:cNvSpPr>
            <a:spLocks noGrp="1"/>
          </p:cNvSpPr>
          <p:nvPr>
            <p:ph type="sldNum" sz="quarter" idx="12"/>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3" name="Title Placeholder 1">
            <a:extLst>
              <a:ext uri="{FF2B5EF4-FFF2-40B4-BE49-F238E27FC236}">
                <a16:creationId xmlns:a16="http://schemas.microsoft.com/office/drawing/2014/main" id="{AF26BE69-88EE-8427-B11E-269109F3FA2F}"/>
              </a:ext>
            </a:extLst>
          </p:cNvPr>
          <p:cNvSpPr>
            <a:spLocks noGrp="1"/>
          </p:cNvSpPr>
          <p:nvPr>
            <p:ph type="title" hasCustomPrompt="1"/>
          </p:nvPr>
        </p:nvSpPr>
        <p:spPr bwMode="auto">
          <a:xfrm>
            <a:off x="596639"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2400"/>
            </a:lvl1pPr>
          </a:lstStyle>
          <a:p>
            <a:pPr lvl="0"/>
            <a:r>
              <a:rPr lang="en-GB" noProof="0"/>
              <a:t>Title goes here and can be two lines</a:t>
            </a:r>
          </a:p>
        </p:txBody>
      </p:sp>
    </p:spTree>
    <p:extLst>
      <p:ext uri="{BB962C8B-B14F-4D97-AF65-F5344CB8AC3E}">
        <p14:creationId xmlns:p14="http://schemas.microsoft.com/office/powerpoint/2010/main" val="9331208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2_Header Orange">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AEAFC5ED-962C-2977-0683-D3AD53B015B1}"/>
              </a:ext>
            </a:extLst>
          </p:cNvPr>
          <p:cNvGraphicFramePr>
            <a:graphicFrameLocks noChangeAspect="1"/>
          </p:cNvGraphicFramePr>
          <p:nvPr userDrawn="1">
            <p:custDataLst>
              <p:tags r:id="rId1"/>
            </p:custDataLst>
            <p:extLst>
              <p:ext uri="{D42A27DB-BD31-4B8C-83A1-F6EECF244321}">
                <p14:modId xmlns:p14="http://schemas.microsoft.com/office/powerpoint/2010/main" val="2966558389"/>
              </p:ext>
            </p:extLst>
          </p:nvPr>
        </p:nvGraphicFramePr>
        <p:xfrm>
          <a:off x="1589" y="1589"/>
          <a:ext cx="1588" cy="1588"/>
        </p:xfrm>
        <a:graphic>
          <a:graphicData uri="http://schemas.openxmlformats.org/presentationml/2006/ole">
            <mc:AlternateContent xmlns:mc="http://schemas.openxmlformats.org/markup-compatibility/2006">
              <mc:Choice xmlns:v="urn:schemas-microsoft-com:vml" Requires="v">
                <p:oleObj name="think-cell Slide" r:id="rId3" imgW="624" imgH="623" progId="TCLayout.ActiveDocument.1">
                  <p:embed/>
                </p:oleObj>
              </mc:Choice>
              <mc:Fallback>
                <p:oleObj name="think-cell Slide" r:id="rId3" imgW="624" imgH="623" progId="TCLayout.ActiveDocument.1">
                  <p:embed/>
                  <p:pic>
                    <p:nvPicPr>
                      <p:cNvPr id="2" name="think-cell data - do not delete" hidden="1">
                        <a:extLst>
                          <a:ext uri="{FF2B5EF4-FFF2-40B4-BE49-F238E27FC236}">
                            <a16:creationId xmlns:a16="http://schemas.microsoft.com/office/drawing/2014/main" id="{AEAFC5ED-962C-2977-0683-D3AD53B015B1}"/>
                          </a:ext>
                        </a:extLst>
                      </p:cNvPr>
                      <p:cNvPicPr/>
                      <p:nvPr/>
                    </p:nvPicPr>
                    <p:blipFill>
                      <a:blip r:embed="rId4"/>
                      <a:stretch>
                        <a:fillRect/>
                      </a:stretch>
                    </p:blipFill>
                    <p:spPr>
                      <a:xfrm>
                        <a:off x="1589" y="1589"/>
                        <a:ext cx="1588" cy="1588"/>
                      </a:xfrm>
                      <a:prstGeom prst="rect">
                        <a:avLst/>
                      </a:prstGeom>
                    </p:spPr>
                  </p:pic>
                </p:oleObj>
              </mc:Fallback>
            </mc:AlternateContent>
          </a:graphicData>
        </a:graphic>
      </p:graphicFrame>
      <p:sp>
        <p:nvSpPr>
          <p:cNvPr id="4" name="Slide Number Placeholder 3"/>
          <p:cNvSpPr>
            <a:spLocks noGrp="1"/>
          </p:cNvSpPr>
          <p:nvPr>
            <p:ph type="sldNum" sz="quarter" idx="12"/>
          </p:nvPr>
        </p:nvSpPr>
        <p:spPr/>
        <p:txBody>
          <a:bodyPr/>
          <a:lstStyle>
            <a:lvl1pPr rtl="0">
              <a:defRPr/>
            </a:lvl1pPr>
          </a:lstStyle>
          <a:p>
            <a:pPr defTabSz="1219020" fontAlgn="base">
              <a:spcAft>
                <a:spcPct val="0"/>
              </a:spcAft>
              <a:defRPr/>
            </a:pPr>
            <a:fld id="{4472AB7F-E8D0-4874-A9B8-335B68DC5F05}" type="slidenum">
              <a:rPr lang="en-GB" smtClean="0"/>
              <a:pPr defTabSz="1219020" fontAlgn="base">
                <a:spcAft>
                  <a:spcPct val="0"/>
                </a:spcAft>
                <a:defRPr/>
              </a:pPr>
              <a:t>‹#›</a:t>
            </a:fld>
            <a:endParaRPr lang="en-GB"/>
          </a:p>
        </p:txBody>
      </p:sp>
      <p:sp>
        <p:nvSpPr>
          <p:cNvPr id="5" name="Rectangle 4"/>
          <p:cNvSpPr/>
          <p:nvPr/>
        </p:nvSpPr>
        <p:spPr>
          <a:xfrm>
            <a:off x="0" y="0"/>
            <a:ext cx="12192000" cy="6055056"/>
          </a:xfrm>
          <a:prstGeom prst="rect">
            <a:avLst/>
          </a:prstGeom>
          <a:solidFill>
            <a:schemeClr val="tx2"/>
          </a:solidFill>
          <a:ln w="25400">
            <a:noFill/>
          </a:ln>
          <a:effectLst/>
        </p:spPr>
        <p:style>
          <a:lnRef idx="1">
            <a:schemeClr val="accent1"/>
          </a:lnRef>
          <a:fillRef idx="3">
            <a:schemeClr val="accent1"/>
          </a:fillRef>
          <a:effectRef idx="2">
            <a:schemeClr val="accent1"/>
          </a:effectRef>
          <a:fontRef idx="minor">
            <a:schemeClr val="lt1"/>
          </a:fontRef>
        </p:style>
        <p:txBody>
          <a:bodyPr rtlCol="0" anchor="t"/>
          <a:lstStyle/>
          <a:p>
            <a:pPr marR="0" lvl="0" indent="0" algn="ctr" rtl="0" fontAlgn="auto">
              <a:lnSpc>
                <a:spcPct val="100000"/>
              </a:lnSpc>
              <a:spcBef>
                <a:spcPts val="0"/>
              </a:spcBef>
              <a:spcAft>
                <a:spcPts val="300"/>
              </a:spcAft>
              <a:buClrTx/>
              <a:buSzTx/>
              <a:buFontTx/>
              <a:buNone/>
              <a:tabLst/>
            </a:pPr>
            <a:endParaRPr kumimoji="0" lang="en-GB" sz="1400" b="1" i="0" u="none" strike="noStrike" cap="none" spc="0" normalizeH="0" baseline="0" noProof="0">
              <a:ln>
                <a:noFill/>
              </a:ln>
              <a:solidFill>
                <a:prstClr val="white"/>
              </a:solidFill>
              <a:effectLst/>
              <a:uLnTx/>
              <a:uFillTx/>
              <a:latin typeface="Verdana"/>
            </a:endParaRPr>
          </a:p>
        </p:txBody>
      </p:sp>
      <p:sp>
        <p:nvSpPr>
          <p:cNvPr id="6" name="Text Placeholder 10"/>
          <p:cNvSpPr>
            <a:spLocks noGrp="1"/>
          </p:cNvSpPr>
          <p:nvPr>
            <p:ph type="body" sz="quarter" idx="14" hasCustomPrompt="1"/>
          </p:nvPr>
        </p:nvSpPr>
        <p:spPr>
          <a:xfrm>
            <a:off x="609600" y="701344"/>
            <a:ext cx="10983760" cy="2118056"/>
          </a:xfrm>
          <a:prstGeom prst="rect">
            <a:avLst/>
          </a:prstGeom>
        </p:spPr>
        <p:txBody>
          <a:bodyPr lIns="0" tIns="0" rIns="0" bIns="0"/>
          <a:lstStyle>
            <a:lvl1pPr marL="98996" indent="0" rtl="0">
              <a:lnSpc>
                <a:spcPct val="100000"/>
              </a:lnSpc>
              <a:buNone/>
              <a:defRPr sz="4000" b="1">
                <a:solidFill>
                  <a:schemeClr val="bg1"/>
                </a:solidFill>
              </a:defRPr>
            </a:lvl1pPr>
            <a:lvl2pPr marL="362982" indent="0">
              <a:buNone/>
              <a:defRPr>
                <a:solidFill>
                  <a:schemeClr val="bg1"/>
                </a:solidFill>
              </a:defRPr>
            </a:lvl2pPr>
            <a:lvl3pPr marL="718165" indent="0">
              <a:buNone/>
              <a:defRPr>
                <a:solidFill>
                  <a:schemeClr val="bg1"/>
                </a:solidFill>
              </a:defRPr>
            </a:lvl3pPr>
            <a:lvl4pPr marL="1096775" indent="0">
              <a:buNone/>
              <a:defRPr>
                <a:solidFill>
                  <a:schemeClr val="bg1"/>
                </a:solidFill>
              </a:defRPr>
            </a:lvl4pPr>
            <a:lvl5pPr marL="1384760" indent="0">
              <a:buNone/>
              <a:defRPr>
                <a:solidFill>
                  <a:schemeClr val="bg1"/>
                </a:solidFill>
              </a:defRPr>
            </a:lvl5pPr>
          </a:lstStyle>
          <a:p>
            <a:pPr lvl="0"/>
            <a:r>
              <a:rPr lang="en-GB" noProof="0"/>
              <a:t>Click to edit header</a:t>
            </a:r>
          </a:p>
        </p:txBody>
      </p:sp>
    </p:spTree>
    <p:extLst>
      <p:ext uri="{BB962C8B-B14F-4D97-AF65-F5344CB8AC3E}">
        <p14:creationId xmlns:p14="http://schemas.microsoft.com/office/powerpoint/2010/main" val="19152140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Blue Divi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Text Placeholder 19"/>
          <p:cNvSpPr>
            <a:spLocks noGrp="1"/>
          </p:cNvSpPr>
          <p:nvPr>
            <p:ph type="body" sz="quarter" idx="11" hasCustomPrompt="1"/>
          </p:nvPr>
        </p:nvSpPr>
        <p:spPr>
          <a:xfrm>
            <a:off x="596640" y="1222839"/>
            <a:ext cx="10996721" cy="852703"/>
          </a:xfrm>
          <a:prstGeom prst="rect">
            <a:avLst/>
          </a:prstGeom>
        </p:spPr>
        <p:txBody>
          <a:bodyPr lIns="0" tIns="0" rIns="0" bIns="0"/>
          <a:lstStyle>
            <a:lvl1pPr marL="0" indent="0" algn="l">
              <a:buNone/>
              <a:defRPr sz="1867" b="0" i="0" cap="none" spc="120" baseline="0">
                <a:solidFill>
                  <a:srgbClr val="FFFFFF"/>
                </a:solidFill>
                <a:latin typeface="Verdana"/>
                <a:cs typeface="Verdana"/>
              </a:defRPr>
            </a:lvl1pPr>
          </a:lstStyle>
          <a:p>
            <a:pPr lvl="0"/>
            <a:r>
              <a:rPr lang="en-GB" noProof="0"/>
              <a:t>Click to add subtitle</a:t>
            </a:r>
          </a:p>
        </p:txBody>
      </p:sp>
      <p:sp>
        <p:nvSpPr>
          <p:cNvPr id="2" name="Slide Number Placeholder 1"/>
          <p:cNvSpPr>
            <a:spLocks noGrp="1"/>
          </p:cNvSpPr>
          <p:nvPr>
            <p:ph type="sldNum" sz="quarter" idx="12"/>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5" name="Title Placeholder 1">
            <a:extLst>
              <a:ext uri="{FF2B5EF4-FFF2-40B4-BE49-F238E27FC236}">
                <a16:creationId xmlns:a16="http://schemas.microsoft.com/office/drawing/2014/main" id="{0B4F1D30-58C0-2439-3C9F-B9620FD59320}"/>
              </a:ext>
            </a:extLst>
          </p:cNvPr>
          <p:cNvSpPr>
            <a:spLocks noGrp="1"/>
          </p:cNvSpPr>
          <p:nvPr>
            <p:ph type="title" hasCustomPrompt="1"/>
          </p:nvPr>
        </p:nvSpPr>
        <p:spPr bwMode="auto">
          <a:xfrm>
            <a:off x="596640" y="196007"/>
            <a:ext cx="10996721" cy="906196"/>
          </a:xfrm>
          <a:prstGeom prst="rect">
            <a:avLst/>
          </a:prstGeom>
          <a:noFill/>
          <a:ln>
            <a:noFill/>
          </a:ln>
        </p:spPr>
        <p:txBody>
          <a:bodyPr vert="horz" wrap="square" lIns="0" tIns="45716" rIns="91431" bIns="45716" numCol="1" anchor="ctr" anchorCtr="0" compatLnSpc="1">
            <a:prstTxWarp prst="textNoShape">
              <a:avLst/>
            </a:prstTxWarp>
          </a:bodyPr>
          <a:lstStyle>
            <a:lvl1pPr algn="l">
              <a:lnSpc>
                <a:spcPct val="90000"/>
              </a:lnSpc>
              <a:defRPr sz="3200">
                <a:solidFill>
                  <a:schemeClr val="bg1"/>
                </a:solidFill>
              </a:defRPr>
            </a:lvl1pPr>
          </a:lstStyle>
          <a:p>
            <a:pPr lvl="0"/>
            <a:r>
              <a:rPr lang="en-GB" noProof="0"/>
              <a:t>Title goes here and can be two lines</a:t>
            </a:r>
          </a:p>
        </p:txBody>
      </p:sp>
    </p:spTree>
    <p:extLst>
      <p:ext uri="{BB962C8B-B14F-4D97-AF65-F5344CB8AC3E}">
        <p14:creationId xmlns:p14="http://schemas.microsoft.com/office/powerpoint/2010/main" val="20739837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1_Blank">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FFBF8AB1-F8DE-78DA-544A-21F4DE6000E3}"/>
              </a:ext>
            </a:extLst>
          </p:cNvPr>
          <p:cNvGraphicFramePr>
            <a:graphicFrameLocks noChangeAspect="1"/>
          </p:cNvGraphicFramePr>
          <p:nvPr userDrawn="1">
            <p:custDataLst>
              <p:tags r:id="rId1"/>
            </p:custDataLst>
            <p:extLst>
              <p:ext uri="{D42A27DB-BD31-4B8C-83A1-F6EECF244321}">
                <p14:modId xmlns:p14="http://schemas.microsoft.com/office/powerpoint/2010/main" val="1556940466"/>
              </p:ex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name="think-cell Slide" r:id="rId3" imgW="592" imgH="595" progId="TCLayout.ActiveDocument.1">
                  <p:embed/>
                </p:oleObj>
              </mc:Choice>
              <mc:Fallback>
                <p:oleObj name="think-cell Slide" r:id="rId3" imgW="592" imgH="595" progId="TCLayout.ActiveDocument.1">
                  <p:embed/>
                  <p:pic>
                    <p:nvPicPr>
                      <p:cNvPr id="5" name="think-cell data - do not delete" hidden="1">
                        <a:extLst>
                          <a:ext uri="{FF2B5EF4-FFF2-40B4-BE49-F238E27FC236}">
                            <a16:creationId xmlns:a16="http://schemas.microsoft.com/office/drawing/2014/main" id="{FFBF8AB1-F8DE-78DA-544A-21F4DE6000E3}"/>
                          </a:ext>
                        </a:extLst>
                      </p:cNvPr>
                      <p:cNvPicPr/>
                      <p:nvPr/>
                    </p:nvPicPr>
                    <p:blipFill>
                      <a:blip r:embed="rId4"/>
                      <a:stretch>
                        <a:fillRect/>
                      </a:stretch>
                    </p:blipFill>
                    <p:spPr>
                      <a:xfrm>
                        <a:off x="2118" y="2118"/>
                        <a:ext cx="2117" cy="2117"/>
                      </a:xfrm>
                      <a:prstGeom prst="rect">
                        <a:avLst/>
                      </a:prstGeom>
                    </p:spPr>
                  </p:pic>
                </p:oleObj>
              </mc:Fallback>
            </mc:AlternateContent>
          </a:graphicData>
        </a:graphic>
      </p:graphicFrame>
      <p:sp>
        <p:nvSpPr>
          <p:cNvPr id="2" name="Title 1"/>
          <p:cNvSpPr>
            <a:spLocks noGrp="1"/>
          </p:cNvSpPr>
          <p:nvPr>
            <p:ph type="title" hasCustomPrompt="1"/>
          </p:nvPr>
        </p:nvSpPr>
        <p:spPr/>
        <p:txBody>
          <a:bodyPr vert="horz"/>
          <a:lstStyle>
            <a:lvl1pPr>
              <a:defRPr sz="2400">
                <a:solidFill>
                  <a:schemeClr val="tx2"/>
                </a:solidFill>
              </a:defRPr>
            </a:lvl1pPr>
          </a:lstStyle>
          <a:p>
            <a:r>
              <a:rPr lang="en-GB" noProof="0"/>
              <a:t>Click to Edit Title</a:t>
            </a:r>
          </a:p>
        </p:txBody>
      </p:sp>
      <p:sp>
        <p:nvSpPr>
          <p:cNvPr id="4" name="Slide Number Placeholder 3"/>
          <p:cNvSpPr>
            <a:spLocks noGrp="1"/>
          </p:cNvSpPr>
          <p:nvPr>
            <p:ph type="sldNum" sz="quarter" idx="12"/>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3" name="Rectangle 2">
            <a:extLst>
              <a:ext uri="{FF2B5EF4-FFF2-40B4-BE49-F238E27FC236}">
                <a16:creationId xmlns:a16="http://schemas.microsoft.com/office/drawing/2014/main" id="{6C9F29DD-EAEB-A5E7-C34F-187811F7E121}"/>
              </a:ext>
            </a:extLst>
          </p:cNvPr>
          <p:cNvSpPr/>
          <p:nvPr userDrawn="1"/>
        </p:nvSpPr>
        <p:spPr>
          <a:xfrm>
            <a:off x="0" y="4048125"/>
            <a:ext cx="12192000" cy="2809875"/>
          </a:xfrm>
          <a:prstGeom prst="rect">
            <a:avLst/>
          </a:prstGeom>
          <a:solidFill>
            <a:srgbClr val="FFFFFF"/>
          </a:solidFill>
          <a:ln w="25400">
            <a:noFill/>
          </a:ln>
          <a:effectLst/>
        </p:spPr>
        <p:style>
          <a:lnRef idx="1">
            <a:schemeClr val="accent1"/>
          </a:lnRef>
          <a:fillRef idx="3">
            <a:schemeClr val="accent1"/>
          </a:fillRef>
          <a:effectRef idx="2">
            <a:schemeClr val="accent1"/>
          </a:effectRef>
          <a:fontRef idx="minor">
            <a:schemeClr val="lt1"/>
          </a:fontRef>
        </p:style>
        <p:txBody>
          <a:bodyPr rtlCol="0" anchor="t"/>
          <a:lstStyle/>
          <a:p>
            <a:pPr algn="l">
              <a:spcAft>
                <a:spcPts val="300"/>
              </a:spcAft>
            </a:pPr>
            <a:endParaRPr lang="en-GB" sz="700" b="1">
              <a:solidFill>
                <a:schemeClr val="tx1"/>
              </a:solidFill>
            </a:endParaRPr>
          </a:p>
        </p:txBody>
      </p:sp>
    </p:spTree>
    <p:extLst>
      <p:ext uri="{BB962C8B-B14F-4D97-AF65-F5344CB8AC3E}">
        <p14:creationId xmlns:p14="http://schemas.microsoft.com/office/powerpoint/2010/main" val="368721098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3-Line Introduction">
    <p:spTree>
      <p:nvGrpSpPr>
        <p:cNvPr id="1" name=""/>
        <p:cNvGrpSpPr/>
        <p:nvPr/>
      </p:nvGrpSpPr>
      <p:grpSpPr>
        <a:xfrm>
          <a:off x="0" y="0"/>
          <a:ext cx="0" cy="0"/>
          <a:chOff x="0" y="0"/>
          <a:chExt cx="0" cy="0"/>
        </a:xfrm>
      </p:grpSpPr>
      <p:sp>
        <p:nvSpPr>
          <p:cNvPr id="6" name="Text Placeholder 5"/>
          <p:cNvSpPr>
            <a:spLocks noGrp="1"/>
          </p:cNvSpPr>
          <p:nvPr>
            <p:ph type="body" sz="quarter" idx="11" hasCustomPrompt="1"/>
          </p:nvPr>
        </p:nvSpPr>
        <p:spPr>
          <a:xfrm>
            <a:off x="596981" y="1455921"/>
            <a:ext cx="10995323" cy="1161163"/>
          </a:xfrm>
          <a:prstGeom prst="rect">
            <a:avLst/>
          </a:prstGeom>
        </p:spPr>
        <p:txBody>
          <a:bodyPr lIns="0" tIns="0" rIns="0" bIns="0">
            <a:noAutofit/>
          </a:bodyPr>
          <a:lstStyle>
            <a:lvl1pPr marL="0" marR="0" indent="0" algn="l" defTabSz="609510" rtl="0" eaLnBrk="1" fontAlgn="base" latinLnBrk="0" hangingPunct="1">
              <a:lnSpc>
                <a:spcPct val="100000"/>
              </a:lnSpc>
              <a:spcBef>
                <a:spcPct val="20000"/>
              </a:spcBef>
              <a:spcAft>
                <a:spcPct val="0"/>
              </a:spcAft>
              <a:buClr>
                <a:schemeClr val="accent1"/>
              </a:buClr>
              <a:buSzTx/>
              <a:buFontTx/>
              <a:buNone/>
              <a:tabLst/>
              <a:defRPr sz="2400" b="1" i="0">
                <a:solidFill>
                  <a:schemeClr val="accent1"/>
                </a:solidFill>
              </a:defRPr>
            </a:lvl1pPr>
          </a:lstStyle>
          <a:p>
            <a:pPr marL="0" marR="0" lvl="0" indent="0" algn="l" defTabSz="609510" rtl="0" eaLnBrk="1" fontAlgn="base" latinLnBrk="0" hangingPunct="1">
              <a:lnSpc>
                <a:spcPct val="100000"/>
              </a:lnSpc>
              <a:spcBef>
                <a:spcPct val="20000"/>
              </a:spcBef>
              <a:spcAft>
                <a:spcPct val="0"/>
              </a:spcAft>
              <a:buClr>
                <a:schemeClr val="accent1"/>
              </a:buClr>
              <a:buSzTx/>
              <a:buFontTx/>
              <a:buNone/>
              <a:tabLst/>
              <a:defRPr/>
            </a:pPr>
            <a:r>
              <a:rPr lang="en-GB" noProof="0"/>
              <a:t>Click to edit text. Main idea, quote, or phrases three lines or fewer may go in this text box. For text over three lines, adjust the size of this box.</a:t>
            </a:r>
          </a:p>
        </p:txBody>
      </p:sp>
      <p:sp>
        <p:nvSpPr>
          <p:cNvPr id="5" name="Slide Number Placeholder 4"/>
          <p:cNvSpPr>
            <a:spLocks noGrp="1"/>
          </p:cNvSpPr>
          <p:nvPr>
            <p:ph type="sldNum" sz="quarter" idx="14"/>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7" name="Text Placeholder 2"/>
          <p:cNvSpPr>
            <a:spLocks noGrp="1"/>
          </p:cNvSpPr>
          <p:nvPr>
            <p:ph idx="15" hasCustomPrompt="1"/>
          </p:nvPr>
        </p:nvSpPr>
        <p:spPr bwMode="auto">
          <a:xfrm>
            <a:off x="596962" y="2743203"/>
            <a:ext cx="10988943" cy="31281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defRPr sz="2000"/>
            </a:lvl1pPr>
            <a:lvl2pPr>
              <a:defRPr sz="2000"/>
            </a:lvl2pPr>
            <a:lvl3pPr>
              <a:defRPr sz="2000"/>
            </a:lvl3pPr>
            <a:lvl4pPr>
              <a:defRPr sz="2000"/>
            </a:lvl4pPr>
            <a:lvl5pPr>
              <a:defRPr sz="20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 name="Title Placeholder 1">
            <a:extLst>
              <a:ext uri="{FF2B5EF4-FFF2-40B4-BE49-F238E27FC236}">
                <a16:creationId xmlns:a16="http://schemas.microsoft.com/office/drawing/2014/main" id="{3818827E-53E2-F6FA-6E3A-19226DB38BEA}"/>
              </a:ext>
            </a:extLst>
          </p:cNvPr>
          <p:cNvSpPr>
            <a:spLocks noGrp="1"/>
          </p:cNvSpPr>
          <p:nvPr>
            <p:ph type="title" hasCustomPrompt="1"/>
          </p:nvPr>
        </p:nvSpPr>
        <p:spPr bwMode="auto">
          <a:xfrm>
            <a:off x="596640"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3200"/>
            </a:lvl1pPr>
          </a:lstStyle>
          <a:p>
            <a:pPr lvl="0"/>
            <a:r>
              <a:rPr lang="en-GB" noProof="0"/>
              <a:t>Title goes here and can be two lines</a:t>
            </a:r>
          </a:p>
        </p:txBody>
      </p:sp>
    </p:spTree>
    <p:extLst>
      <p:ext uri="{BB962C8B-B14F-4D97-AF65-F5344CB8AC3E}">
        <p14:creationId xmlns:p14="http://schemas.microsoft.com/office/powerpoint/2010/main" val="275348587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Photo Left - with Caption">
    <p:spTree>
      <p:nvGrpSpPr>
        <p:cNvPr id="1" name=""/>
        <p:cNvGrpSpPr/>
        <p:nvPr/>
      </p:nvGrpSpPr>
      <p:grpSpPr>
        <a:xfrm>
          <a:off x="0" y="0"/>
          <a:ext cx="0" cy="0"/>
          <a:chOff x="0" y="0"/>
          <a:chExt cx="0" cy="0"/>
        </a:xfrm>
      </p:grpSpPr>
      <p:sp>
        <p:nvSpPr>
          <p:cNvPr id="5" name="Slide Number Placeholder 4"/>
          <p:cNvSpPr>
            <a:spLocks noGrp="1"/>
          </p:cNvSpPr>
          <p:nvPr>
            <p:ph type="sldNum" sz="quarter" idx="17"/>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11" name="Picture Placeholder 4"/>
          <p:cNvSpPr>
            <a:spLocks noGrp="1"/>
          </p:cNvSpPr>
          <p:nvPr>
            <p:ph type="pic" sz="quarter" idx="14" hasCustomPrompt="1"/>
          </p:nvPr>
        </p:nvSpPr>
        <p:spPr>
          <a:xfrm>
            <a:off x="596900" y="1641601"/>
            <a:ext cx="5189667" cy="3011993"/>
          </a:xfrm>
          <a:prstGeom prst="rect">
            <a:avLst/>
          </a:prstGeom>
        </p:spPr>
        <p:txBody>
          <a:bodyPr anchor="t" anchorCtr="0">
            <a:normAutofit/>
          </a:bodyPr>
          <a:lstStyle>
            <a:lvl1pPr marL="0" indent="0">
              <a:buNone/>
              <a:defRPr sz="1867">
                <a:solidFill>
                  <a:schemeClr val="bg2"/>
                </a:solidFill>
              </a:defRPr>
            </a:lvl1pPr>
          </a:lstStyle>
          <a:p>
            <a:r>
              <a:rPr lang="en-GB" noProof="0"/>
              <a:t>Photo Here </a:t>
            </a:r>
          </a:p>
        </p:txBody>
      </p:sp>
      <p:sp>
        <p:nvSpPr>
          <p:cNvPr id="4" name="Rectangle 3"/>
          <p:cNvSpPr/>
          <p:nvPr userDrawn="1"/>
        </p:nvSpPr>
        <p:spPr>
          <a:xfrm>
            <a:off x="596902" y="4649136"/>
            <a:ext cx="5187529" cy="1071045"/>
          </a:xfrm>
          <a:prstGeom prst="rect">
            <a:avLst/>
          </a:prstGeom>
          <a:solidFill>
            <a:schemeClr val="accent1"/>
          </a:solidFill>
          <a:ln w="25400">
            <a:noFill/>
          </a:ln>
          <a:effectLst/>
        </p:spPr>
        <p:style>
          <a:lnRef idx="1">
            <a:schemeClr val="accent1"/>
          </a:lnRef>
          <a:fillRef idx="3">
            <a:schemeClr val="accent1"/>
          </a:fillRef>
          <a:effectRef idx="2">
            <a:schemeClr val="accent1"/>
          </a:effectRef>
          <a:fontRef idx="minor">
            <a:schemeClr val="lt1"/>
          </a:fontRef>
        </p:style>
        <p:txBody>
          <a:bodyPr lIns="192000" tIns="124800" rIns="192000" bIns="192000" rtlCol="0" anchor="t" anchorCtr="0"/>
          <a:lstStyle/>
          <a:p>
            <a:pPr marL="0" marR="0" indent="0" algn="l" defTabSz="1219020" rtl="0" eaLnBrk="1" fontAlgn="auto" latinLnBrk="0" hangingPunct="1">
              <a:lnSpc>
                <a:spcPct val="110000"/>
              </a:lnSpc>
              <a:spcBef>
                <a:spcPts val="0"/>
              </a:spcBef>
              <a:spcAft>
                <a:spcPts val="0"/>
              </a:spcAft>
              <a:buClrTx/>
              <a:buSzTx/>
              <a:buFontTx/>
              <a:buNone/>
              <a:tabLst/>
              <a:defRPr/>
            </a:pPr>
            <a:endParaRPr lang="en-GB" sz="1200" b="0" i="1" noProof="0">
              <a:solidFill>
                <a:schemeClr val="bg1"/>
              </a:solidFill>
            </a:endParaRPr>
          </a:p>
          <a:p>
            <a:pPr marL="0" marR="0" indent="0" algn="l" defTabSz="1219020" rtl="0" eaLnBrk="1" fontAlgn="auto" latinLnBrk="0" hangingPunct="1">
              <a:lnSpc>
                <a:spcPct val="110000"/>
              </a:lnSpc>
              <a:spcBef>
                <a:spcPts val="0"/>
              </a:spcBef>
              <a:spcAft>
                <a:spcPts val="0"/>
              </a:spcAft>
              <a:buClrTx/>
              <a:buSzTx/>
              <a:buFontTx/>
              <a:buNone/>
              <a:tabLst/>
              <a:defRPr/>
            </a:pPr>
            <a:endParaRPr lang="en-GB" sz="1200" b="0" i="1" noProof="0">
              <a:solidFill>
                <a:schemeClr val="bg1"/>
              </a:solidFill>
            </a:endParaRPr>
          </a:p>
          <a:p>
            <a:pPr algn="l">
              <a:lnSpc>
                <a:spcPct val="110000"/>
              </a:lnSpc>
            </a:pPr>
            <a:endParaRPr lang="en-GB" sz="1200" b="0" i="1" noProof="0">
              <a:solidFill>
                <a:schemeClr val="bg1"/>
              </a:solidFill>
            </a:endParaRPr>
          </a:p>
        </p:txBody>
      </p:sp>
      <p:sp>
        <p:nvSpPr>
          <p:cNvPr id="13" name="Text Placeholder 6"/>
          <p:cNvSpPr>
            <a:spLocks noGrp="1"/>
          </p:cNvSpPr>
          <p:nvPr>
            <p:ph type="body" sz="quarter" idx="22" hasCustomPrompt="1"/>
          </p:nvPr>
        </p:nvSpPr>
        <p:spPr>
          <a:xfrm>
            <a:off x="711200" y="4773681"/>
            <a:ext cx="4978400" cy="812800"/>
          </a:xfrm>
          <a:prstGeom prst="rect">
            <a:avLst/>
          </a:prstGeom>
        </p:spPr>
        <p:txBody>
          <a:bodyPr vert="horz" lIns="0" tIns="0" rIns="0" bIns="0"/>
          <a:lstStyle>
            <a:lvl1pPr marL="98996" marR="0" indent="0" algn="l" defTabSz="609510" rtl="0" eaLnBrk="1" fontAlgn="base" latinLnBrk="0" hangingPunct="1">
              <a:lnSpc>
                <a:spcPct val="110000"/>
              </a:lnSpc>
              <a:spcBef>
                <a:spcPts val="533"/>
              </a:spcBef>
              <a:spcAft>
                <a:spcPct val="0"/>
              </a:spcAft>
              <a:buClr>
                <a:schemeClr val="accent1"/>
              </a:buClr>
              <a:buSzTx/>
              <a:buFont typeface="Arial"/>
              <a:buNone/>
              <a:tabLst/>
              <a:defRPr sz="1200" b="0" i="1" baseline="0">
                <a:solidFill>
                  <a:schemeClr val="bg1"/>
                </a:solidFill>
              </a:defRPr>
            </a:lvl1pPr>
            <a:lvl2pPr>
              <a:defRPr sz="1467" b="0" i="1">
                <a:solidFill>
                  <a:schemeClr val="bg1"/>
                </a:solidFill>
              </a:defRPr>
            </a:lvl2pPr>
            <a:lvl3pPr>
              <a:defRPr sz="1467" b="0" i="1">
                <a:solidFill>
                  <a:schemeClr val="bg1"/>
                </a:solidFill>
              </a:defRPr>
            </a:lvl3pPr>
            <a:lvl4pPr>
              <a:defRPr sz="1467" b="0" i="1">
                <a:solidFill>
                  <a:schemeClr val="bg1"/>
                </a:solidFill>
              </a:defRPr>
            </a:lvl4pPr>
            <a:lvl5pPr>
              <a:defRPr sz="1467" b="0" i="1">
                <a:solidFill>
                  <a:schemeClr val="bg1"/>
                </a:solidFill>
              </a:defRPr>
            </a:lvl5pPr>
          </a:lstStyle>
          <a:p>
            <a:pPr marL="98996" marR="0" lvl="0" indent="0" algn="l" defTabSz="609510" rtl="0" eaLnBrk="1" fontAlgn="base" latinLnBrk="0" hangingPunct="1">
              <a:lnSpc>
                <a:spcPct val="110000"/>
              </a:lnSpc>
              <a:spcBef>
                <a:spcPts val="533"/>
              </a:spcBef>
              <a:spcAft>
                <a:spcPct val="0"/>
              </a:spcAft>
              <a:buClr>
                <a:schemeClr val="accent1"/>
              </a:buClr>
              <a:buSzTx/>
              <a:buFont typeface="Arial"/>
              <a:buNone/>
              <a:tabLst/>
              <a:defRPr/>
            </a:pPr>
            <a:r>
              <a:rPr lang="en-GB" sz="1467" b="0" i="1" noProof="0">
                <a:solidFill>
                  <a:schemeClr val="bg1"/>
                </a:solidFill>
              </a:rPr>
              <a:t>Caption or</a:t>
            </a:r>
            <a:r>
              <a:rPr lang="en-GB" sz="1467" b="0" i="1" baseline="0" noProof="0">
                <a:solidFill>
                  <a:schemeClr val="bg1"/>
                </a:solidFill>
              </a:rPr>
              <a:t> credit for a photo could be put in this space. </a:t>
            </a:r>
            <a:r>
              <a:rPr lang="en-GB" sz="1467" b="0" i="1" noProof="0">
                <a:solidFill>
                  <a:schemeClr val="bg1"/>
                </a:solidFill>
              </a:rPr>
              <a:t>You may adjust the height of this box</a:t>
            </a:r>
            <a:r>
              <a:rPr lang="en-GB" sz="1467" b="0" i="1" baseline="0" noProof="0">
                <a:solidFill>
                  <a:schemeClr val="bg1"/>
                </a:solidFill>
              </a:rPr>
              <a:t> to accommodate more or less text. Suggested number of lines of text is no less than two and no more than four.</a:t>
            </a:r>
            <a:endParaRPr lang="en-GB" sz="1467" b="0" i="1" noProof="0">
              <a:solidFill>
                <a:schemeClr val="bg1"/>
              </a:solidFill>
            </a:endParaRPr>
          </a:p>
        </p:txBody>
      </p:sp>
      <p:sp>
        <p:nvSpPr>
          <p:cNvPr id="3" name="Title Placeholder 1">
            <a:extLst>
              <a:ext uri="{FF2B5EF4-FFF2-40B4-BE49-F238E27FC236}">
                <a16:creationId xmlns:a16="http://schemas.microsoft.com/office/drawing/2014/main" id="{3FAD04EC-FFA1-F65D-4AE7-87DAAE63E8C0}"/>
              </a:ext>
            </a:extLst>
          </p:cNvPr>
          <p:cNvSpPr>
            <a:spLocks noGrp="1"/>
          </p:cNvSpPr>
          <p:nvPr>
            <p:ph type="title" hasCustomPrompt="1"/>
          </p:nvPr>
        </p:nvSpPr>
        <p:spPr bwMode="auto">
          <a:xfrm>
            <a:off x="596640"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3200"/>
            </a:lvl1pPr>
          </a:lstStyle>
          <a:p>
            <a:pPr lvl="0"/>
            <a:r>
              <a:rPr lang="en-GB" noProof="0"/>
              <a:t>Title goes here and can be two lines</a:t>
            </a:r>
          </a:p>
        </p:txBody>
      </p:sp>
      <p:sp>
        <p:nvSpPr>
          <p:cNvPr id="7" name="Text Placeholder 12">
            <a:extLst>
              <a:ext uri="{FF2B5EF4-FFF2-40B4-BE49-F238E27FC236}">
                <a16:creationId xmlns:a16="http://schemas.microsoft.com/office/drawing/2014/main" id="{8345CDC8-4D32-194E-D61E-861B1DD1D49F}"/>
              </a:ext>
            </a:extLst>
          </p:cNvPr>
          <p:cNvSpPr>
            <a:spLocks noGrp="1"/>
          </p:cNvSpPr>
          <p:nvPr>
            <p:ph type="body" sz="quarter" idx="20" hasCustomPrompt="1"/>
          </p:nvPr>
        </p:nvSpPr>
        <p:spPr>
          <a:xfrm>
            <a:off x="6168484" y="2419235"/>
            <a:ext cx="5412941" cy="3292260"/>
          </a:xfrm>
          <a:prstGeom prst="rect">
            <a:avLst/>
          </a:prstGeom>
        </p:spPr>
        <p:txBody>
          <a:bodyPr lIns="0" tIns="0" rIns="0" bIns="0">
            <a:noAutofit/>
          </a:bodyPr>
          <a:lstStyle>
            <a:lvl1pPr>
              <a:lnSpc>
                <a:spcPct val="100000"/>
              </a:lnSpc>
              <a:buClr>
                <a:schemeClr val="accent1"/>
              </a:buClr>
              <a:defRPr sz="1733"/>
            </a:lvl1pPr>
            <a:lvl2pPr>
              <a:lnSpc>
                <a:spcPct val="100000"/>
              </a:lnSpc>
              <a:buClr>
                <a:schemeClr val="accent1"/>
              </a:buClr>
              <a:defRPr sz="1733"/>
            </a:lvl2pPr>
            <a:lvl3pPr>
              <a:lnSpc>
                <a:spcPct val="100000"/>
              </a:lnSpc>
              <a:buClr>
                <a:schemeClr val="accent1"/>
              </a:buClr>
              <a:defRPr sz="1733"/>
            </a:lvl3pPr>
            <a:lvl4pPr>
              <a:lnSpc>
                <a:spcPct val="100000"/>
              </a:lnSpc>
              <a:buClr>
                <a:schemeClr val="accent1"/>
              </a:buClr>
              <a:defRPr sz="1733"/>
            </a:lvl4pPr>
            <a:lvl5pPr>
              <a:lnSpc>
                <a:spcPct val="100000"/>
              </a:lnSpc>
              <a:buClr>
                <a:schemeClr val="accent1"/>
              </a:buClr>
              <a:defRPr sz="1733"/>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0" name="Text Placeholder 5">
            <a:extLst>
              <a:ext uri="{FF2B5EF4-FFF2-40B4-BE49-F238E27FC236}">
                <a16:creationId xmlns:a16="http://schemas.microsoft.com/office/drawing/2014/main" id="{FA13186E-3A14-1188-0195-D96B726EC48D}"/>
              </a:ext>
            </a:extLst>
          </p:cNvPr>
          <p:cNvSpPr>
            <a:spLocks noGrp="1"/>
          </p:cNvSpPr>
          <p:nvPr>
            <p:ph type="body" sz="quarter" idx="19" hasCustomPrompt="1"/>
          </p:nvPr>
        </p:nvSpPr>
        <p:spPr>
          <a:xfrm>
            <a:off x="6166681" y="1643071"/>
            <a:ext cx="5418383" cy="657509"/>
          </a:xfrm>
          <a:prstGeom prst="rect">
            <a:avLst/>
          </a:prstGeom>
        </p:spPr>
        <p:txBody>
          <a:bodyPr lIns="0" tIns="0" rIns="0" bIns="0" anchor="b" anchorCtr="0">
            <a:noAutofit/>
          </a:bodyPr>
          <a:lstStyle>
            <a:lvl1pPr marL="0" indent="0">
              <a:lnSpc>
                <a:spcPct val="100000"/>
              </a:lnSpc>
              <a:buFontTx/>
              <a:buNone/>
              <a:defRPr sz="2400" b="1" i="0"/>
            </a:lvl1pPr>
          </a:lstStyle>
          <a:p>
            <a:pPr lvl="0"/>
            <a:r>
              <a:rPr lang="en-GB" noProof="0"/>
              <a:t>Click to edit heading</a:t>
            </a:r>
          </a:p>
        </p:txBody>
      </p:sp>
    </p:spTree>
    <p:extLst>
      <p:ext uri="{BB962C8B-B14F-4D97-AF65-F5344CB8AC3E}">
        <p14:creationId xmlns:p14="http://schemas.microsoft.com/office/powerpoint/2010/main" val="108694785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Photo Right - with Caption">
    <p:spTree>
      <p:nvGrpSpPr>
        <p:cNvPr id="1" name=""/>
        <p:cNvGrpSpPr/>
        <p:nvPr/>
      </p:nvGrpSpPr>
      <p:grpSpPr>
        <a:xfrm>
          <a:off x="0" y="0"/>
          <a:ext cx="0" cy="0"/>
          <a:chOff x="0" y="0"/>
          <a:chExt cx="0" cy="0"/>
        </a:xfrm>
      </p:grpSpPr>
      <p:sp>
        <p:nvSpPr>
          <p:cNvPr id="4" name="Slide Number Placeholder 3"/>
          <p:cNvSpPr>
            <a:spLocks noGrp="1"/>
          </p:cNvSpPr>
          <p:nvPr>
            <p:ph type="sldNum" sz="quarter" idx="17"/>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23" name="Picture Placeholder 4"/>
          <p:cNvSpPr>
            <a:spLocks noGrp="1"/>
          </p:cNvSpPr>
          <p:nvPr>
            <p:ph type="pic" sz="quarter" idx="14" hasCustomPrompt="1"/>
          </p:nvPr>
        </p:nvSpPr>
        <p:spPr>
          <a:xfrm>
            <a:off x="6394077" y="1641601"/>
            <a:ext cx="5189667" cy="3011993"/>
          </a:xfrm>
          <a:prstGeom prst="rect">
            <a:avLst/>
          </a:prstGeom>
        </p:spPr>
        <p:txBody>
          <a:bodyPr anchor="t" anchorCtr="0">
            <a:normAutofit/>
          </a:bodyPr>
          <a:lstStyle>
            <a:lvl1pPr marL="0" indent="0">
              <a:buNone/>
              <a:defRPr sz="1867">
                <a:solidFill>
                  <a:schemeClr val="bg2"/>
                </a:solidFill>
              </a:defRPr>
            </a:lvl1pPr>
          </a:lstStyle>
          <a:p>
            <a:r>
              <a:rPr lang="en-GB" noProof="0"/>
              <a:t>Photo Here </a:t>
            </a:r>
          </a:p>
        </p:txBody>
      </p:sp>
      <p:sp>
        <p:nvSpPr>
          <p:cNvPr id="24" name="Rectangle 23"/>
          <p:cNvSpPr/>
          <p:nvPr userDrawn="1"/>
        </p:nvSpPr>
        <p:spPr>
          <a:xfrm>
            <a:off x="6394078" y="4649136"/>
            <a:ext cx="5187529" cy="1071045"/>
          </a:xfrm>
          <a:prstGeom prst="rect">
            <a:avLst/>
          </a:prstGeom>
          <a:solidFill>
            <a:schemeClr val="accent1"/>
          </a:solidFill>
          <a:ln w="25400">
            <a:noFill/>
          </a:ln>
          <a:effectLst/>
        </p:spPr>
        <p:style>
          <a:lnRef idx="1">
            <a:schemeClr val="accent1"/>
          </a:lnRef>
          <a:fillRef idx="3">
            <a:schemeClr val="accent1"/>
          </a:fillRef>
          <a:effectRef idx="2">
            <a:schemeClr val="accent1"/>
          </a:effectRef>
          <a:fontRef idx="minor">
            <a:schemeClr val="lt1"/>
          </a:fontRef>
        </p:style>
        <p:txBody>
          <a:bodyPr lIns="192000" tIns="124800" rIns="192000" bIns="192000" rtlCol="0" anchor="t" anchorCtr="0"/>
          <a:lstStyle/>
          <a:p>
            <a:pPr marL="0" marR="0" indent="0" algn="l" defTabSz="1219020" rtl="0" eaLnBrk="1" fontAlgn="auto" latinLnBrk="0" hangingPunct="1">
              <a:lnSpc>
                <a:spcPct val="110000"/>
              </a:lnSpc>
              <a:spcBef>
                <a:spcPts val="0"/>
              </a:spcBef>
              <a:spcAft>
                <a:spcPts val="0"/>
              </a:spcAft>
              <a:buClrTx/>
              <a:buSzTx/>
              <a:buFontTx/>
              <a:buNone/>
              <a:tabLst/>
              <a:defRPr/>
            </a:pPr>
            <a:endParaRPr lang="en-GB" sz="1200" b="0" i="1" noProof="0">
              <a:solidFill>
                <a:schemeClr val="bg1"/>
              </a:solidFill>
            </a:endParaRPr>
          </a:p>
          <a:p>
            <a:pPr marL="0" marR="0" indent="0" algn="l" defTabSz="1219020" rtl="0" eaLnBrk="1" fontAlgn="auto" latinLnBrk="0" hangingPunct="1">
              <a:lnSpc>
                <a:spcPct val="110000"/>
              </a:lnSpc>
              <a:spcBef>
                <a:spcPts val="0"/>
              </a:spcBef>
              <a:spcAft>
                <a:spcPts val="0"/>
              </a:spcAft>
              <a:buClrTx/>
              <a:buSzTx/>
              <a:buFontTx/>
              <a:buNone/>
              <a:tabLst/>
              <a:defRPr/>
            </a:pPr>
            <a:endParaRPr lang="en-GB" sz="1200" b="0" i="1" noProof="0">
              <a:solidFill>
                <a:schemeClr val="bg1"/>
              </a:solidFill>
            </a:endParaRPr>
          </a:p>
          <a:p>
            <a:pPr algn="l">
              <a:lnSpc>
                <a:spcPct val="110000"/>
              </a:lnSpc>
            </a:pPr>
            <a:endParaRPr lang="en-GB" sz="1200" b="0" i="1" noProof="0">
              <a:solidFill>
                <a:schemeClr val="bg1"/>
              </a:solidFill>
            </a:endParaRPr>
          </a:p>
        </p:txBody>
      </p:sp>
      <p:sp>
        <p:nvSpPr>
          <p:cNvPr id="9" name="Text Placeholder 6"/>
          <p:cNvSpPr>
            <a:spLocks noGrp="1"/>
          </p:cNvSpPr>
          <p:nvPr>
            <p:ph type="body" sz="quarter" idx="22" hasCustomPrompt="1"/>
          </p:nvPr>
        </p:nvSpPr>
        <p:spPr>
          <a:xfrm>
            <a:off x="6502400" y="4773681"/>
            <a:ext cx="4978400" cy="812800"/>
          </a:xfrm>
          <a:prstGeom prst="rect">
            <a:avLst/>
          </a:prstGeom>
        </p:spPr>
        <p:txBody>
          <a:bodyPr vert="horz" lIns="0" tIns="0" rIns="0" bIns="0"/>
          <a:lstStyle>
            <a:lvl1pPr marL="98996" marR="0" indent="0" algn="l" defTabSz="609510" rtl="0" eaLnBrk="1" fontAlgn="base" latinLnBrk="0" hangingPunct="1">
              <a:lnSpc>
                <a:spcPct val="110000"/>
              </a:lnSpc>
              <a:spcBef>
                <a:spcPts val="533"/>
              </a:spcBef>
              <a:spcAft>
                <a:spcPct val="0"/>
              </a:spcAft>
              <a:buClr>
                <a:schemeClr val="accent1"/>
              </a:buClr>
              <a:buSzTx/>
              <a:buFont typeface="Arial"/>
              <a:buNone/>
              <a:tabLst/>
              <a:defRPr sz="1200" b="0" i="1">
                <a:solidFill>
                  <a:schemeClr val="bg1"/>
                </a:solidFill>
              </a:defRPr>
            </a:lvl1pPr>
            <a:lvl2pPr>
              <a:defRPr sz="1467" b="0" i="1">
                <a:solidFill>
                  <a:schemeClr val="bg1"/>
                </a:solidFill>
              </a:defRPr>
            </a:lvl2pPr>
            <a:lvl3pPr>
              <a:defRPr sz="1467" b="0" i="1">
                <a:solidFill>
                  <a:schemeClr val="bg1"/>
                </a:solidFill>
              </a:defRPr>
            </a:lvl3pPr>
            <a:lvl4pPr>
              <a:defRPr sz="1467" b="0" i="1">
                <a:solidFill>
                  <a:schemeClr val="bg1"/>
                </a:solidFill>
              </a:defRPr>
            </a:lvl4pPr>
            <a:lvl5pPr>
              <a:defRPr sz="1467" b="0" i="1">
                <a:solidFill>
                  <a:schemeClr val="bg1"/>
                </a:solidFill>
              </a:defRPr>
            </a:lvl5pPr>
          </a:lstStyle>
          <a:p>
            <a:pPr marL="98996" marR="0" lvl="0" indent="0" algn="l" defTabSz="609510" rtl="0" eaLnBrk="1" fontAlgn="base" latinLnBrk="0" hangingPunct="1">
              <a:lnSpc>
                <a:spcPct val="110000"/>
              </a:lnSpc>
              <a:spcBef>
                <a:spcPts val="533"/>
              </a:spcBef>
              <a:spcAft>
                <a:spcPct val="0"/>
              </a:spcAft>
              <a:buClr>
                <a:schemeClr val="accent1"/>
              </a:buClr>
              <a:buSzTx/>
              <a:buFont typeface="Arial"/>
              <a:buNone/>
              <a:tabLst/>
              <a:defRPr/>
            </a:pPr>
            <a:r>
              <a:rPr lang="en-GB" sz="1467" b="0" i="1" noProof="0">
                <a:solidFill>
                  <a:schemeClr val="bg1"/>
                </a:solidFill>
              </a:rPr>
              <a:t>Caption or</a:t>
            </a:r>
            <a:r>
              <a:rPr lang="en-GB" sz="1467" b="0" i="1" baseline="0" noProof="0">
                <a:solidFill>
                  <a:schemeClr val="bg1"/>
                </a:solidFill>
              </a:rPr>
              <a:t> credit for a photo could be put in this space. </a:t>
            </a:r>
            <a:r>
              <a:rPr lang="en-GB" sz="1467" b="0" i="1" noProof="0">
                <a:solidFill>
                  <a:schemeClr val="bg1"/>
                </a:solidFill>
              </a:rPr>
              <a:t>You may adjust the height of this box</a:t>
            </a:r>
            <a:r>
              <a:rPr lang="en-GB" sz="1467" b="0" i="1" baseline="0" noProof="0">
                <a:solidFill>
                  <a:schemeClr val="bg1"/>
                </a:solidFill>
              </a:rPr>
              <a:t> to accommodate more or less text. Suggested number of lines of text is no less than two and no more than four.</a:t>
            </a:r>
            <a:endParaRPr lang="en-GB" sz="1467" b="0" i="1" noProof="0">
              <a:solidFill>
                <a:schemeClr val="bg1"/>
              </a:solidFill>
            </a:endParaRPr>
          </a:p>
        </p:txBody>
      </p:sp>
      <p:sp>
        <p:nvSpPr>
          <p:cNvPr id="3" name="Title Placeholder 1">
            <a:extLst>
              <a:ext uri="{FF2B5EF4-FFF2-40B4-BE49-F238E27FC236}">
                <a16:creationId xmlns:a16="http://schemas.microsoft.com/office/drawing/2014/main" id="{CA3ED416-1639-D0A9-3AF4-320D1CD1A757}"/>
              </a:ext>
            </a:extLst>
          </p:cNvPr>
          <p:cNvSpPr>
            <a:spLocks noGrp="1"/>
          </p:cNvSpPr>
          <p:nvPr>
            <p:ph type="title" hasCustomPrompt="1"/>
          </p:nvPr>
        </p:nvSpPr>
        <p:spPr bwMode="auto">
          <a:xfrm>
            <a:off x="596640"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3200"/>
            </a:lvl1pPr>
          </a:lstStyle>
          <a:p>
            <a:pPr lvl="0"/>
            <a:r>
              <a:rPr lang="en-GB" noProof="0"/>
              <a:t>Title goes here and can be two lines</a:t>
            </a:r>
          </a:p>
        </p:txBody>
      </p:sp>
      <p:sp>
        <p:nvSpPr>
          <p:cNvPr id="6" name="Text Placeholder 12">
            <a:extLst>
              <a:ext uri="{FF2B5EF4-FFF2-40B4-BE49-F238E27FC236}">
                <a16:creationId xmlns:a16="http://schemas.microsoft.com/office/drawing/2014/main" id="{EEAEE1BA-23C2-918F-B8ED-869D63EA0223}"/>
              </a:ext>
            </a:extLst>
          </p:cNvPr>
          <p:cNvSpPr>
            <a:spLocks noGrp="1"/>
          </p:cNvSpPr>
          <p:nvPr>
            <p:ph type="body" sz="quarter" idx="20" hasCustomPrompt="1"/>
          </p:nvPr>
        </p:nvSpPr>
        <p:spPr>
          <a:xfrm>
            <a:off x="598444" y="2419235"/>
            <a:ext cx="5412941" cy="3292260"/>
          </a:xfrm>
          <a:prstGeom prst="rect">
            <a:avLst/>
          </a:prstGeom>
        </p:spPr>
        <p:txBody>
          <a:bodyPr lIns="0" tIns="0" rIns="0" bIns="0">
            <a:noAutofit/>
          </a:bodyPr>
          <a:lstStyle>
            <a:lvl1pPr>
              <a:lnSpc>
                <a:spcPct val="100000"/>
              </a:lnSpc>
              <a:buClr>
                <a:schemeClr val="accent1"/>
              </a:buClr>
              <a:defRPr sz="1733"/>
            </a:lvl1pPr>
            <a:lvl2pPr>
              <a:lnSpc>
                <a:spcPct val="100000"/>
              </a:lnSpc>
              <a:buClr>
                <a:schemeClr val="accent1"/>
              </a:buClr>
              <a:defRPr sz="1733"/>
            </a:lvl2pPr>
            <a:lvl3pPr>
              <a:lnSpc>
                <a:spcPct val="100000"/>
              </a:lnSpc>
              <a:buClr>
                <a:schemeClr val="accent1"/>
              </a:buClr>
              <a:defRPr sz="1733"/>
            </a:lvl3pPr>
            <a:lvl4pPr>
              <a:lnSpc>
                <a:spcPct val="100000"/>
              </a:lnSpc>
              <a:buClr>
                <a:schemeClr val="accent1"/>
              </a:buClr>
              <a:defRPr sz="1733"/>
            </a:lvl4pPr>
            <a:lvl5pPr>
              <a:lnSpc>
                <a:spcPct val="100000"/>
              </a:lnSpc>
              <a:buClr>
                <a:schemeClr val="accent1"/>
              </a:buClr>
              <a:defRPr sz="1733"/>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7" name="Text Placeholder 5">
            <a:extLst>
              <a:ext uri="{FF2B5EF4-FFF2-40B4-BE49-F238E27FC236}">
                <a16:creationId xmlns:a16="http://schemas.microsoft.com/office/drawing/2014/main" id="{39DAD6E9-9ECB-849B-340D-03F88DD10A43}"/>
              </a:ext>
            </a:extLst>
          </p:cNvPr>
          <p:cNvSpPr>
            <a:spLocks noGrp="1"/>
          </p:cNvSpPr>
          <p:nvPr>
            <p:ph type="body" sz="quarter" idx="19" hasCustomPrompt="1"/>
          </p:nvPr>
        </p:nvSpPr>
        <p:spPr>
          <a:xfrm>
            <a:off x="596640" y="1643071"/>
            <a:ext cx="5418383" cy="657509"/>
          </a:xfrm>
          <a:prstGeom prst="rect">
            <a:avLst/>
          </a:prstGeom>
        </p:spPr>
        <p:txBody>
          <a:bodyPr lIns="0" tIns="0" rIns="0" bIns="0" anchor="b" anchorCtr="0">
            <a:noAutofit/>
          </a:bodyPr>
          <a:lstStyle>
            <a:lvl1pPr marL="0" indent="0">
              <a:lnSpc>
                <a:spcPct val="100000"/>
              </a:lnSpc>
              <a:buFontTx/>
              <a:buNone/>
              <a:defRPr sz="2400" b="1" i="0"/>
            </a:lvl1pPr>
          </a:lstStyle>
          <a:p>
            <a:pPr lvl="0"/>
            <a:r>
              <a:rPr lang="en-GB" noProof="0"/>
              <a:t>Click to edit heading</a:t>
            </a:r>
          </a:p>
        </p:txBody>
      </p:sp>
    </p:spTree>
    <p:extLst>
      <p:ext uri="{BB962C8B-B14F-4D97-AF65-F5344CB8AC3E}">
        <p14:creationId xmlns:p14="http://schemas.microsoft.com/office/powerpoint/2010/main" val="278320610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Categories Vertical">
    <p:spTree>
      <p:nvGrpSpPr>
        <p:cNvPr id="1" name=""/>
        <p:cNvGrpSpPr/>
        <p:nvPr/>
      </p:nvGrpSpPr>
      <p:grpSpPr>
        <a:xfrm>
          <a:off x="0" y="0"/>
          <a:ext cx="0" cy="0"/>
          <a:chOff x="0" y="0"/>
          <a:chExt cx="0" cy="0"/>
        </a:xfrm>
      </p:grpSpPr>
      <p:sp>
        <p:nvSpPr>
          <p:cNvPr id="12" name="Text Placeholder 15"/>
          <p:cNvSpPr>
            <a:spLocks noGrp="1"/>
          </p:cNvSpPr>
          <p:nvPr>
            <p:ph type="body" sz="quarter" idx="17" hasCustomPrompt="1"/>
          </p:nvPr>
        </p:nvSpPr>
        <p:spPr>
          <a:xfrm>
            <a:off x="599243" y="1567520"/>
            <a:ext cx="5265589" cy="802640"/>
          </a:xfrm>
          <a:prstGeom prst="rect">
            <a:avLst/>
          </a:prstGeom>
          <a:solidFill>
            <a:schemeClr val="tx2"/>
          </a:solidFill>
        </p:spPr>
        <p:txBody>
          <a:bodyPr lIns="0" tIns="0" rIns="0" bIns="0" anchor="ctr" anchorCtr="1"/>
          <a:lstStyle>
            <a:lvl1pPr marL="0" indent="0" algn="ctr">
              <a:lnSpc>
                <a:spcPct val="100000"/>
              </a:lnSpc>
              <a:buFontTx/>
              <a:buNone/>
              <a:defRPr sz="2000" b="1" i="0">
                <a:solidFill>
                  <a:schemeClr val="bg1"/>
                </a:solidFill>
              </a:defRPr>
            </a:lvl1pPr>
          </a:lstStyle>
          <a:p>
            <a:pPr lvl="0"/>
            <a:r>
              <a:rPr lang="en-GB" noProof="0"/>
              <a:t>Click to edit text</a:t>
            </a:r>
          </a:p>
        </p:txBody>
      </p:sp>
      <p:sp>
        <p:nvSpPr>
          <p:cNvPr id="19" name="Text Placeholder 12"/>
          <p:cNvSpPr>
            <a:spLocks noGrp="1"/>
          </p:cNvSpPr>
          <p:nvPr>
            <p:ph type="body" sz="quarter" idx="11" hasCustomPrompt="1"/>
          </p:nvPr>
        </p:nvSpPr>
        <p:spPr>
          <a:xfrm>
            <a:off x="594965" y="2471040"/>
            <a:ext cx="5276896" cy="1918080"/>
          </a:xfrm>
          <a:prstGeom prst="rect">
            <a:avLst/>
          </a:prstGeom>
        </p:spPr>
        <p:txBody>
          <a:bodyPr lIns="0" tIns="0" rIns="0" bIns="0">
            <a:noAutofit/>
          </a:bodyPr>
          <a:lstStyle>
            <a:lvl1pPr>
              <a:defRPr sz="1600"/>
            </a:lvl1pPr>
            <a:lvl2pPr>
              <a:lnSpc>
                <a:spcPts val="2400"/>
              </a:lnSpc>
              <a:defRPr sz="1600"/>
            </a:lvl2pPr>
            <a:lvl3pPr>
              <a:lnSpc>
                <a:spcPts val="2400"/>
              </a:lnSpc>
              <a:defRPr sz="1600"/>
            </a:lvl3pPr>
            <a:lvl4pPr>
              <a:lnSpc>
                <a:spcPts val="2400"/>
              </a:lnSpc>
              <a:defRPr sz="1600"/>
            </a:lvl4pPr>
            <a:lvl5pPr>
              <a:lnSpc>
                <a:spcPts val="2400"/>
              </a:lnSpc>
              <a:defRPr sz="16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 name="Slide Number Placeholder 3"/>
          <p:cNvSpPr>
            <a:spLocks noGrp="1"/>
          </p:cNvSpPr>
          <p:nvPr>
            <p:ph type="sldNum" sz="quarter" idx="23"/>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10" name="Text Placeholder 5"/>
          <p:cNvSpPr>
            <a:spLocks noGrp="1"/>
          </p:cNvSpPr>
          <p:nvPr>
            <p:ph type="body" sz="quarter" idx="26" hasCustomPrompt="1"/>
          </p:nvPr>
        </p:nvSpPr>
        <p:spPr>
          <a:xfrm>
            <a:off x="596981" y="4568537"/>
            <a:ext cx="10995323" cy="1282231"/>
          </a:xfrm>
          <a:prstGeom prst="rect">
            <a:avLst/>
          </a:prstGeom>
        </p:spPr>
        <p:txBody>
          <a:bodyPr lIns="0" tIns="0" rIns="0" bIns="0">
            <a:noAutofit/>
          </a:bodyPr>
          <a:lstStyle>
            <a:lvl1pPr marL="0" marR="0" indent="0" algn="l" defTabSz="609510" rtl="0" eaLnBrk="1" fontAlgn="base" latinLnBrk="0" hangingPunct="1">
              <a:lnSpc>
                <a:spcPct val="100000"/>
              </a:lnSpc>
              <a:spcBef>
                <a:spcPct val="20000"/>
              </a:spcBef>
              <a:spcAft>
                <a:spcPct val="0"/>
              </a:spcAft>
              <a:buClr>
                <a:schemeClr val="accent1"/>
              </a:buClr>
              <a:buSzTx/>
              <a:buFontTx/>
              <a:buNone/>
              <a:tabLst/>
              <a:defRPr sz="2400" b="1" i="0">
                <a:solidFill>
                  <a:schemeClr val="accent1"/>
                </a:solidFill>
              </a:defRPr>
            </a:lvl1pPr>
          </a:lstStyle>
          <a:p>
            <a:pPr lvl="0"/>
            <a:r>
              <a:rPr lang="en-GB" noProof="0"/>
              <a:t>Click to edit text. Conclusion or summary based on the two boxes above may go here. The text in the box may be up to three lines in this space.</a:t>
            </a:r>
          </a:p>
        </p:txBody>
      </p:sp>
      <p:sp>
        <p:nvSpPr>
          <p:cNvPr id="15" name="Text Placeholder 15"/>
          <p:cNvSpPr>
            <a:spLocks noGrp="1"/>
          </p:cNvSpPr>
          <p:nvPr>
            <p:ph type="body" sz="quarter" idx="27" hasCustomPrompt="1"/>
          </p:nvPr>
        </p:nvSpPr>
        <p:spPr>
          <a:xfrm>
            <a:off x="6316508" y="1567520"/>
            <a:ext cx="5265589" cy="802640"/>
          </a:xfrm>
          <a:prstGeom prst="rect">
            <a:avLst/>
          </a:prstGeom>
          <a:solidFill>
            <a:schemeClr val="tx2"/>
          </a:solidFill>
        </p:spPr>
        <p:txBody>
          <a:bodyPr lIns="0" tIns="0" rIns="0" bIns="0" anchor="ctr" anchorCtr="1"/>
          <a:lstStyle>
            <a:lvl1pPr marL="0" indent="0" algn="ctr">
              <a:lnSpc>
                <a:spcPct val="100000"/>
              </a:lnSpc>
              <a:buFontTx/>
              <a:buNone/>
              <a:defRPr sz="2000" b="1" i="0">
                <a:solidFill>
                  <a:schemeClr val="bg1"/>
                </a:solidFill>
              </a:defRPr>
            </a:lvl1pPr>
          </a:lstStyle>
          <a:p>
            <a:pPr lvl="0"/>
            <a:r>
              <a:rPr lang="en-GB" noProof="0"/>
              <a:t>Click to edit text</a:t>
            </a:r>
          </a:p>
        </p:txBody>
      </p:sp>
      <p:sp>
        <p:nvSpPr>
          <p:cNvPr id="16" name="Text Placeholder 12"/>
          <p:cNvSpPr>
            <a:spLocks noGrp="1"/>
          </p:cNvSpPr>
          <p:nvPr>
            <p:ph type="body" sz="quarter" idx="28" hasCustomPrompt="1"/>
          </p:nvPr>
        </p:nvSpPr>
        <p:spPr>
          <a:xfrm>
            <a:off x="6312232" y="2471040"/>
            <a:ext cx="5276896" cy="1918080"/>
          </a:xfrm>
          <a:prstGeom prst="rect">
            <a:avLst/>
          </a:prstGeom>
        </p:spPr>
        <p:txBody>
          <a:bodyPr lIns="0" tIns="0" rIns="0" bIns="0">
            <a:noAutofit/>
          </a:bodyPr>
          <a:lstStyle>
            <a:lvl1pPr>
              <a:defRPr sz="1600"/>
            </a:lvl1pPr>
            <a:lvl2pPr>
              <a:lnSpc>
                <a:spcPts val="2400"/>
              </a:lnSpc>
              <a:defRPr sz="1600"/>
            </a:lvl2pPr>
            <a:lvl3pPr>
              <a:lnSpc>
                <a:spcPts val="2400"/>
              </a:lnSpc>
              <a:defRPr sz="1600"/>
            </a:lvl3pPr>
            <a:lvl4pPr>
              <a:lnSpc>
                <a:spcPts val="2400"/>
              </a:lnSpc>
              <a:defRPr sz="1600"/>
            </a:lvl4pPr>
            <a:lvl5pPr>
              <a:lnSpc>
                <a:spcPts val="2400"/>
              </a:lnSpc>
              <a:defRPr sz="16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Title Placeholder 1">
            <a:extLst>
              <a:ext uri="{FF2B5EF4-FFF2-40B4-BE49-F238E27FC236}">
                <a16:creationId xmlns:a16="http://schemas.microsoft.com/office/drawing/2014/main" id="{36E0FFB2-448F-BBE3-5C8D-9B681EE9CF89}"/>
              </a:ext>
            </a:extLst>
          </p:cNvPr>
          <p:cNvSpPr>
            <a:spLocks noGrp="1"/>
          </p:cNvSpPr>
          <p:nvPr>
            <p:ph type="title" hasCustomPrompt="1"/>
          </p:nvPr>
        </p:nvSpPr>
        <p:spPr bwMode="auto">
          <a:xfrm>
            <a:off x="596640"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3200"/>
            </a:lvl1pPr>
          </a:lstStyle>
          <a:p>
            <a:pPr lvl="0"/>
            <a:r>
              <a:rPr lang="en-GB" noProof="0"/>
              <a:t>Title goes here and can be two lines</a:t>
            </a:r>
          </a:p>
        </p:txBody>
      </p:sp>
    </p:spTree>
    <p:extLst>
      <p:ext uri="{BB962C8B-B14F-4D97-AF65-F5344CB8AC3E}">
        <p14:creationId xmlns:p14="http://schemas.microsoft.com/office/powerpoint/2010/main" val="29691632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Flow Chart">
    <p:spTree>
      <p:nvGrpSpPr>
        <p:cNvPr id="1" name=""/>
        <p:cNvGrpSpPr/>
        <p:nvPr/>
      </p:nvGrpSpPr>
      <p:grpSpPr>
        <a:xfrm>
          <a:off x="0" y="0"/>
          <a:ext cx="0" cy="0"/>
          <a:chOff x="0" y="0"/>
          <a:chExt cx="0" cy="0"/>
        </a:xfrm>
      </p:grpSpPr>
      <p:sp>
        <p:nvSpPr>
          <p:cNvPr id="26" name="Text Placeholder 12"/>
          <p:cNvSpPr>
            <a:spLocks noGrp="1"/>
          </p:cNvSpPr>
          <p:nvPr>
            <p:ph type="body" sz="quarter" idx="21" hasCustomPrompt="1"/>
          </p:nvPr>
        </p:nvSpPr>
        <p:spPr>
          <a:xfrm>
            <a:off x="9053104" y="2471043"/>
            <a:ext cx="2524125" cy="3389236"/>
          </a:xfrm>
          <a:prstGeom prst="rect">
            <a:avLst/>
          </a:prstGeom>
        </p:spPr>
        <p:txBody>
          <a:bodyPr lIns="0" tIns="0" rIns="0" bIns="0">
            <a:noAutofit/>
          </a:bodyPr>
          <a:lstStyle>
            <a:lvl1pPr marL="0" indent="-182870">
              <a:lnSpc>
                <a:spcPct val="100000"/>
              </a:lnSpc>
              <a:buClr>
                <a:schemeClr val="accent4"/>
              </a:buClr>
              <a:defRPr sz="1200"/>
            </a:lvl1pPr>
            <a:lvl2pPr marL="359982" indent="-182390">
              <a:lnSpc>
                <a:spcPct val="100000"/>
              </a:lnSpc>
              <a:buClr>
                <a:schemeClr val="accent4"/>
              </a:buClr>
              <a:defRPr sz="1200"/>
            </a:lvl2pPr>
            <a:lvl3pPr marL="479976" indent="-182390" algn="l">
              <a:lnSpc>
                <a:spcPct val="100000"/>
              </a:lnSpc>
              <a:buClr>
                <a:schemeClr val="accent4"/>
              </a:buClr>
              <a:defRPr sz="1200"/>
            </a:lvl3pPr>
            <a:lvl4pPr marL="681566" indent="-182390">
              <a:lnSpc>
                <a:spcPct val="100000"/>
              </a:lnSpc>
              <a:buClr>
                <a:schemeClr val="accent4"/>
              </a:buClr>
              <a:defRPr sz="1200"/>
            </a:lvl4pPr>
            <a:lvl5pPr marL="873557" indent="-182390">
              <a:lnSpc>
                <a:spcPct val="100000"/>
              </a:lnSpc>
              <a:buClr>
                <a:schemeClr val="accent4"/>
              </a:buClr>
              <a:defRPr sz="12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a:p>
            <a:pPr lvl="0"/>
            <a:endParaRPr lang="en-GB" noProof="0"/>
          </a:p>
        </p:txBody>
      </p:sp>
      <p:sp>
        <p:nvSpPr>
          <p:cNvPr id="4" name="Slide Number Placeholder 3"/>
          <p:cNvSpPr>
            <a:spLocks noGrp="1"/>
          </p:cNvSpPr>
          <p:nvPr>
            <p:ph type="sldNum" sz="quarter" idx="22"/>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17" name="Text Placeholder 15"/>
          <p:cNvSpPr>
            <a:spLocks noGrp="1"/>
          </p:cNvSpPr>
          <p:nvPr>
            <p:ph type="body" sz="quarter" idx="23" hasCustomPrompt="1"/>
          </p:nvPr>
        </p:nvSpPr>
        <p:spPr>
          <a:xfrm>
            <a:off x="599709" y="1567520"/>
            <a:ext cx="2522065" cy="802640"/>
          </a:xfrm>
          <a:prstGeom prst="rect">
            <a:avLst/>
          </a:prstGeom>
          <a:solidFill>
            <a:schemeClr val="accent3"/>
          </a:solidFill>
        </p:spPr>
        <p:txBody>
          <a:bodyPr lIns="0" tIns="0" rIns="0" bIns="0" anchor="ctr" anchorCtr="1"/>
          <a:lstStyle>
            <a:lvl1pPr marL="0" indent="0" algn="ctr">
              <a:buFontTx/>
              <a:buNone/>
              <a:defRPr sz="1467" b="1" i="0">
                <a:solidFill>
                  <a:schemeClr val="bg1"/>
                </a:solidFill>
              </a:defRPr>
            </a:lvl1pPr>
          </a:lstStyle>
          <a:p>
            <a:pPr lvl="0"/>
            <a:r>
              <a:rPr lang="en-GB" noProof="0"/>
              <a:t>Click to </a:t>
            </a:r>
            <a:br>
              <a:rPr lang="en-GB" noProof="0"/>
            </a:br>
            <a:r>
              <a:rPr lang="en-GB" noProof="0"/>
              <a:t>edit title</a:t>
            </a:r>
          </a:p>
        </p:txBody>
      </p:sp>
      <p:sp>
        <p:nvSpPr>
          <p:cNvPr id="33" name="Text Placeholder 12"/>
          <p:cNvSpPr>
            <a:spLocks noGrp="1"/>
          </p:cNvSpPr>
          <p:nvPr>
            <p:ph type="body" sz="quarter" idx="28" hasCustomPrompt="1"/>
          </p:nvPr>
        </p:nvSpPr>
        <p:spPr>
          <a:xfrm>
            <a:off x="6270711" y="2471043"/>
            <a:ext cx="2524125" cy="3389236"/>
          </a:xfrm>
          <a:prstGeom prst="rect">
            <a:avLst/>
          </a:prstGeom>
        </p:spPr>
        <p:txBody>
          <a:bodyPr lIns="0" tIns="0" rIns="0" bIns="0">
            <a:noAutofit/>
          </a:bodyPr>
          <a:lstStyle>
            <a:lvl1pPr marL="0" indent="-182870">
              <a:lnSpc>
                <a:spcPct val="100000"/>
              </a:lnSpc>
              <a:buClr>
                <a:schemeClr val="accent2"/>
              </a:buClr>
              <a:defRPr sz="1200"/>
            </a:lvl1pPr>
            <a:lvl2pPr marL="359982" indent="-182390">
              <a:lnSpc>
                <a:spcPct val="100000"/>
              </a:lnSpc>
              <a:buClr>
                <a:schemeClr val="accent2"/>
              </a:buClr>
              <a:defRPr sz="1200"/>
            </a:lvl2pPr>
            <a:lvl3pPr marL="479976" indent="-182390" algn="l">
              <a:lnSpc>
                <a:spcPct val="100000"/>
              </a:lnSpc>
              <a:buClr>
                <a:schemeClr val="accent2"/>
              </a:buClr>
              <a:defRPr sz="1200"/>
            </a:lvl3pPr>
            <a:lvl4pPr marL="681566" indent="-182390">
              <a:lnSpc>
                <a:spcPct val="100000"/>
              </a:lnSpc>
              <a:buClr>
                <a:schemeClr val="accent2"/>
              </a:buClr>
              <a:defRPr sz="1200"/>
            </a:lvl4pPr>
            <a:lvl5pPr marL="873557" indent="-182390">
              <a:lnSpc>
                <a:spcPct val="100000"/>
              </a:lnSpc>
              <a:buClr>
                <a:schemeClr val="accent2"/>
              </a:buClr>
              <a:defRPr sz="12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a:p>
            <a:pPr lvl="0"/>
            <a:endParaRPr lang="en-GB" noProof="0"/>
          </a:p>
        </p:txBody>
      </p:sp>
      <p:sp>
        <p:nvSpPr>
          <p:cNvPr id="34" name="Text Placeholder 12"/>
          <p:cNvSpPr>
            <a:spLocks noGrp="1"/>
          </p:cNvSpPr>
          <p:nvPr>
            <p:ph type="body" sz="quarter" idx="29" hasCustomPrompt="1"/>
          </p:nvPr>
        </p:nvSpPr>
        <p:spPr>
          <a:xfrm>
            <a:off x="3433288" y="2471043"/>
            <a:ext cx="2524125" cy="3389236"/>
          </a:xfrm>
          <a:prstGeom prst="rect">
            <a:avLst/>
          </a:prstGeom>
        </p:spPr>
        <p:txBody>
          <a:bodyPr lIns="0" tIns="0" rIns="0" bIns="0">
            <a:noAutofit/>
          </a:bodyPr>
          <a:lstStyle>
            <a:lvl1pPr marL="0" indent="-182870">
              <a:lnSpc>
                <a:spcPct val="100000"/>
              </a:lnSpc>
              <a:buClr>
                <a:schemeClr val="accent5"/>
              </a:buClr>
              <a:defRPr sz="1200"/>
            </a:lvl1pPr>
            <a:lvl2pPr marL="359982" indent="-182390">
              <a:lnSpc>
                <a:spcPct val="100000"/>
              </a:lnSpc>
              <a:buClr>
                <a:schemeClr val="accent5"/>
              </a:buClr>
              <a:defRPr sz="1200"/>
            </a:lvl2pPr>
            <a:lvl3pPr marL="479976" indent="-182390" algn="l">
              <a:lnSpc>
                <a:spcPct val="100000"/>
              </a:lnSpc>
              <a:buClr>
                <a:schemeClr val="accent5"/>
              </a:buClr>
              <a:defRPr sz="1200"/>
            </a:lvl3pPr>
            <a:lvl4pPr marL="681566" indent="-182390">
              <a:lnSpc>
                <a:spcPct val="100000"/>
              </a:lnSpc>
              <a:buClr>
                <a:schemeClr val="accent5"/>
              </a:buClr>
              <a:defRPr sz="1200"/>
            </a:lvl4pPr>
            <a:lvl5pPr marL="873557" indent="-182390">
              <a:lnSpc>
                <a:spcPct val="100000"/>
              </a:lnSpc>
              <a:buClr>
                <a:schemeClr val="accent5"/>
              </a:buClr>
              <a:defRPr sz="12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a:p>
            <a:pPr lvl="0"/>
            <a:endParaRPr lang="en-GB" noProof="0"/>
          </a:p>
        </p:txBody>
      </p:sp>
      <p:sp>
        <p:nvSpPr>
          <p:cNvPr id="35" name="Text Placeholder 12"/>
          <p:cNvSpPr>
            <a:spLocks noGrp="1"/>
          </p:cNvSpPr>
          <p:nvPr>
            <p:ph type="body" sz="quarter" idx="30" hasCustomPrompt="1"/>
          </p:nvPr>
        </p:nvSpPr>
        <p:spPr>
          <a:xfrm>
            <a:off x="599316" y="2471043"/>
            <a:ext cx="2524125" cy="3389236"/>
          </a:xfrm>
          <a:prstGeom prst="rect">
            <a:avLst/>
          </a:prstGeom>
        </p:spPr>
        <p:txBody>
          <a:bodyPr lIns="0" tIns="0" rIns="0" bIns="0">
            <a:noAutofit/>
          </a:bodyPr>
          <a:lstStyle>
            <a:lvl1pPr marL="0" indent="-182870">
              <a:lnSpc>
                <a:spcPct val="100000"/>
              </a:lnSpc>
              <a:buClr>
                <a:schemeClr val="accent3"/>
              </a:buClr>
              <a:defRPr sz="1200"/>
            </a:lvl1pPr>
            <a:lvl2pPr marL="359982" indent="-182390">
              <a:lnSpc>
                <a:spcPct val="100000"/>
              </a:lnSpc>
              <a:buClr>
                <a:schemeClr val="accent3"/>
              </a:buClr>
              <a:defRPr sz="1200"/>
            </a:lvl2pPr>
            <a:lvl3pPr marL="479976" indent="-182390" algn="l">
              <a:lnSpc>
                <a:spcPct val="100000"/>
              </a:lnSpc>
              <a:buClr>
                <a:schemeClr val="accent3"/>
              </a:buClr>
              <a:defRPr sz="1200"/>
            </a:lvl3pPr>
            <a:lvl4pPr marL="681566" indent="-182390">
              <a:lnSpc>
                <a:spcPct val="100000"/>
              </a:lnSpc>
              <a:buClr>
                <a:schemeClr val="accent3"/>
              </a:buClr>
              <a:defRPr sz="1200"/>
            </a:lvl4pPr>
            <a:lvl5pPr marL="873557" indent="-182390">
              <a:lnSpc>
                <a:spcPct val="100000"/>
              </a:lnSpc>
              <a:buClr>
                <a:schemeClr val="accent3"/>
              </a:buClr>
              <a:defRPr sz="12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a:p>
            <a:pPr lvl="0"/>
            <a:endParaRPr lang="en-GB" noProof="0"/>
          </a:p>
        </p:txBody>
      </p:sp>
      <p:sp>
        <p:nvSpPr>
          <p:cNvPr id="36" name="Text Placeholder 15"/>
          <p:cNvSpPr>
            <a:spLocks noGrp="1"/>
          </p:cNvSpPr>
          <p:nvPr>
            <p:ph type="body" sz="quarter" idx="31" hasCustomPrompt="1"/>
          </p:nvPr>
        </p:nvSpPr>
        <p:spPr>
          <a:xfrm>
            <a:off x="3437524" y="1567520"/>
            <a:ext cx="2522065" cy="802640"/>
          </a:xfrm>
          <a:prstGeom prst="rect">
            <a:avLst/>
          </a:prstGeom>
          <a:solidFill>
            <a:schemeClr val="accent5"/>
          </a:solidFill>
        </p:spPr>
        <p:txBody>
          <a:bodyPr lIns="0" tIns="0" rIns="0" bIns="0" anchor="ctr" anchorCtr="1"/>
          <a:lstStyle>
            <a:lvl1pPr marL="0" indent="0" algn="ctr">
              <a:buFontTx/>
              <a:buNone/>
              <a:defRPr sz="1467" b="1" i="0">
                <a:solidFill>
                  <a:schemeClr val="bg1"/>
                </a:solidFill>
              </a:defRPr>
            </a:lvl1pPr>
          </a:lstStyle>
          <a:p>
            <a:pPr lvl="0"/>
            <a:r>
              <a:rPr lang="en-GB" noProof="0"/>
              <a:t>Click to </a:t>
            </a:r>
            <a:br>
              <a:rPr lang="en-GB" noProof="0"/>
            </a:br>
            <a:r>
              <a:rPr lang="en-GB" noProof="0"/>
              <a:t>edit title</a:t>
            </a:r>
          </a:p>
        </p:txBody>
      </p:sp>
      <p:sp>
        <p:nvSpPr>
          <p:cNvPr id="37" name="Text Placeholder 15"/>
          <p:cNvSpPr>
            <a:spLocks noGrp="1"/>
          </p:cNvSpPr>
          <p:nvPr>
            <p:ph type="body" sz="quarter" idx="32" hasCustomPrompt="1"/>
          </p:nvPr>
        </p:nvSpPr>
        <p:spPr>
          <a:xfrm>
            <a:off x="6267263" y="1567520"/>
            <a:ext cx="2522065" cy="802640"/>
          </a:xfrm>
          <a:prstGeom prst="rect">
            <a:avLst/>
          </a:prstGeom>
          <a:solidFill>
            <a:schemeClr val="accent2"/>
          </a:solidFill>
        </p:spPr>
        <p:txBody>
          <a:bodyPr lIns="0" tIns="0" rIns="0" bIns="0" anchor="ctr" anchorCtr="1"/>
          <a:lstStyle>
            <a:lvl1pPr marL="0" indent="0" algn="ctr">
              <a:buFontTx/>
              <a:buNone/>
              <a:defRPr sz="1467" b="1" i="0">
                <a:solidFill>
                  <a:schemeClr val="bg1"/>
                </a:solidFill>
              </a:defRPr>
            </a:lvl1pPr>
          </a:lstStyle>
          <a:p>
            <a:pPr lvl="0"/>
            <a:r>
              <a:rPr lang="en-GB" noProof="0"/>
              <a:t>Click to </a:t>
            </a:r>
            <a:br>
              <a:rPr lang="en-GB" noProof="0"/>
            </a:br>
            <a:r>
              <a:rPr lang="en-GB" noProof="0"/>
              <a:t>edit title</a:t>
            </a:r>
          </a:p>
        </p:txBody>
      </p:sp>
      <p:sp>
        <p:nvSpPr>
          <p:cNvPr id="38" name="Text Placeholder 15"/>
          <p:cNvSpPr>
            <a:spLocks noGrp="1"/>
          </p:cNvSpPr>
          <p:nvPr>
            <p:ph type="body" sz="quarter" idx="33" hasCustomPrompt="1"/>
          </p:nvPr>
        </p:nvSpPr>
        <p:spPr>
          <a:xfrm>
            <a:off x="9065017" y="1567520"/>
            <a:ext cx="2522065" cy="802640"/>
          </a:xfrm>
          <a:prstGeom prst="rect">
            <a:avLst/>
          </a:prstGeom>
          <a:solidFill>
            <a:schemeClr val="accent4"/>
          </a:solidFill>
        </p:spPr>
        <p:txBody>
          <a:bodyPr lIns="0" tIns="0" rIns="0" bIns="0" anchor="ctr" anchorCtr="1"/>
          <a:lstStyle>
            <a:lvl1pPr marL="0" indent="0" algn="ctr">
              <a:buFontTx/>
              <a:buNone/>
              <a:defRPr sz="1467" b="1" i="0">
                <a:solidFill>
                  <a:schemeClr val="bg1"/>
                </a:solidFill>
              </a:defRPr>
            </a:lvl1pPr>
          </a:lstStyle>
          <a:p>
            <a:pPr lvl="0"/>
            <a:r>
              <a:rPr lang="en-GB" noProof="0"/>
              <a:t>Click to </a:t>
            </a:r>
            <a:br>
              <a:rPr lang="en-GB" noProof="0"/>
            </a:br>
            <a:r>
              <a:rPr lang="en-GB" noProof="0"/>
              <a:t>edit title</a:t>
            </a:r>
          </a:p>
        </p:txBody>
      </p:sp>
      <p:sp>
        <p:nvSpPr>
          <p:cNvPr id="5" name="Title Placeholder 1">
            <a:extLst>
              <a:ext uri="{FF2B5EF4-FFF2-40B4-BE49-F238E27FC236}">
                <a16:creationId xmlns:a16="http://schemas.microsoft.com/office/drawing/2014/main" id="{E683AED9-F7C6-85EA-D98A-A617F3F2CE98}"/>
              </a:ext>
            </a:extLst>
          </p:cNvPr>
          <p:cNvSpPr>
            <a:spLocks noGrp="1"/>
          </p:cNvSpPr>
          <p:nvPr>
            <p:ph type="title" hasCustomPrompt="1"/>
          </p:nvPr>
        </p:nvSpPr>
        <p:spPr bwMode="auto">
          <a:xfrm>
            <a:off x="596640"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3200"/>
            </a:lvl1pPr>
          </a:lstStyle>
          <a:p>
            <a:pPr lvl="0"/>
            <a:r>
              <a:rPr lang="en-GB" noProof="0"/>
              <a:t>Title goes here and can be two lines</a:t>
            </a:r>
          </a:p>
        </p:txBody>
      </p:sp>
    </p:spTree>
    <p:extLst>
      <p:ext uri="{BB962C8B-B14F-4D97-AF65-F5344CB8AC3E}">
        <p14:creationId xmlns:p14="http://schemas.microsoft.com/office/powerpoint/2010/main" val="429288490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Contact">
    <p:spTree>
      <p:nvGrpSpPr>
        <p:cNvPr id="1" name=""/>
        <p:cNvGrpSpPr/>
        <p:nvPr/>
      </p:nvGrpSpPr>
      <p:grpSpPr>
        <a:xfrm>
          <a:off x="0" y="0"/>
          <a:ext cx="0" cy="0"/>
          <a:chOff x="0" y="0"/>
          <a:chExt cx="0" cy="0"/>
        </a:xfrm>
      </p:grpSpPr>
      <p:sp>
        <p:nvSpPr>
          <p:cNvPr id="5" name="Slide Number Placeholder 4"/>
          <p:cNvSpPr>
            <a:spLocks noGrp="1"/>
          </p:cNvSpPr>
          <p:nvPr>
            <p:ph type="sldNum" sz="quarter" idx="14"/>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20" name="Text Placeholder 5"/>
          <p:cNvSpPr>
            <a:spLocks noGrp="1"/>
          </p:cNvSpPr>
          <p:nvPr>
            <p:ph type="body" sz="quarter" idx="11" hasCustomPrompt="1"/>
          </p:nvPr>
        </p:nvSpPr>
        <p:spPr>
          <a:xfrm>
            <a:off x="588972" y="1515566"/>
            <a:ext cx="10995801" cy="347313"/>
          </a:xfrm>
          <a:prstGeom prst="rect">
            <a:avLst/>
          </a:prstGeom>
        </p:spPr>
        <p:txBody>
          <a:bodyPr lIns="0" tIns="0" rIns="0" bIns="0">
            <a:normAutofit/>
          </a:bodyPr>
          <a:lstStyle>
            <a:lvl1pPr marL="0" indent="0">
              <a:buFontTx/>
              <a:buNone/>
              <a:defRPr sz="1867" b="1" i="0"/>
            </a:lvl1pPr>
          </a:lstStyle>
          <a:p>
            <a:pPr lvl="0"/>
            <a:r>
              <a:rPr lang="en-GB" noProof="0"/>
              <a:t>Name</a:t>
            </a:r>
          </a:p>
        </p:txBody>
      </p:sp>
      <p:sp>
        <p:nvSpPr>
          <p:cNvPr id="21" name="Text Placeholder 2"/>
          <p:cNvSpPr>
            <a:spLocks noGrp="1"/>
          </p:cNvSpPr>
          <p:nvPr>
            <p:ph idx="13" hasCustomPrompt="1"/>
          </p:nvPr>
        </p:nvSpPr>
        <p:spPr bwMode="auto">
          <a:xfrm>
            <a:off x="588971" y="1943740"/>
            <a:ext cx="10986549" cy="3693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buNone/>
              <a:defRPr sz="1600"/>
            </a:lvl1pPr>
            <a:lvl2pPr marL="362982" indent="0">
              <a:buNone/>
              <a:defRPr/>
            </a:lvl2pPr>
            <a:lvl3pPr marL="718165" indent="0">
              <a:buNone/>
              <a:defRPr/>
            </a:lvl3pPr>
            <a:lvl4pPr marL="1096775" indent="0">
              <a:buNone/>
              <a:defRPr/>
            </a:lvl4pPr>
            <a:lvl5pPr marL="1384760" indent="0">
              <a:buNone/>
              <a:defRPr/>
            </a:lvl5pPr>
          </a:lstStyle>
          <a:p>
            <a:r>
              <a:rPr lang="en-GB" noProof="0"/>
              <a:t>Title</a:t>
            </a:r>
          </a:p>
        </p:txBody>
      </p:sp>
      <p:sp>
        <p:nvSpPr>
          <p:cNvPr id="22" name="Text Placeholder 2"/>
          <p:cNvSpPr>
            <a:spLocks noGrp="1"/>
          </p:cNvSpPr>
          <p:nvPr>
            <p:ph idx="16" hasCustomPrompt="1"/>
          </p:nvPr>
        </p:nvSpPr>
        <p:spPr bwMode="auto">
          <a:xfrm>
            <a:off x="993053" y="3887050"/>
            <a:ext cx="10582467" cy="34731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98996" indent="0">
              <a:buNone/>
              <a:defRPr sz="1600"/>
            </a:lvl1pPr>
            <a:lvl2pPr marL="362982" indent="0">
              <a:buNone/>
              <a:defRPr/>
            </a:lvl2pPr>
            <a:lvl3pPr marL="718165" indent="0">
              <a:buNone/>
              <a:defRPr/>
            </a:lvl3pPr>
            <a:lvl4pPr marL="1096775" indent="0">
              <a:buNone/>
              <a:defRPr/>
            </a:lvl4pPr>
            <a:lvl5pPr marL="1384760" indent="0">
              <a:buNone/>
              <a:defRPr/>
            </a:lvl5pPr>
          </a:lstStyle>
          <a:p>
            <a:pPr lvl="0"/>
            <a:r>
              <a:rPr lang="en-GB" noProof="0"/>
              <a:t>+00 (0)00 0000 0000</a:t>
            </a:r>
          </a:p>
        </p:txBody>
      </p:sp>
      <p:sp>
        <p:nvSpPr>
          <p:cNvPr id="23" name="Text Placeholder 2"/>
          <p:cNvSpPr>
            <a:spLocks noGrp="1"/>
          </p:cNvSpPr>
          <p:nvPr>
            <p:ph idx="17" hasCustomPrompt="1"/>
          </p:nvPr>
        </p:nvSpPr>
        <p:spPr bwMode="auto">
          <a:xfrm>
            <a:off x="588971" y="5413419"/>
            <a:ext cx="10986549" cy="38487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buNone/>
              <a:defRPr sz="1600" b="1" i="0">
                <a:solidFill>
                  <a:schemeClr val="accent1"/>
                </a:solidFill>
              </a:defRPr>
            </a:lvl1pPr>
            <a:lvl2pPr marL="362982" indent="0">
              <a:buNone/>
              <a:defRPr/>
            </a:lvl2pPr>
            <a:lvl3pPr marL="718165" indent="0">
              <a:buNone/>
              <a:defRPr/>
            </a:lvl3pPr>
            <a:lvl4pPr marL="1096775" indent="0">
              <a:buNone/>
              <a:defRPr/>
            </a:lvl4pPr>
            <a:lvl5pPr marL="1384760" indent="0">
              <a:buNone/>
              <a:defRPr/>
            </a:lvl5pPr>
          </a:lstStyle>
          <a:p>
            <a:pPr lvl="0"/>
            <a:r>
              <a:rPr lang="en-GB" noProof="0"/>
              <a:t>www.gs1.org</a:t>
            </a:r>
          </a:p>
        </p:txBody>
      </p:sp>
      <p:sp>
        <p:nvSpPr>
          <p:cNvPr id="24" name="Text Placeholder 2"/>
          <p:cNvSpPr>
            <a:spLocks noGrp="1"/>
          </p:cNvSpPr>
          <p:nvPr>
            <p:ph idx="19" hasCustomPrompt="1"/>
          </p:nvPr>
        </p:nvSpPr>
        <p:spPr bwMode="auto">
          <a:xfrm>
            <a:off x="993053" y="4895059"/>
            <a:ext cx="10582467" cy="33682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98996" indent="0">
              <a:buNone/>
              <a:defRPr sz="1600"/>
            </a:lvl1pPr>
            <a:lvl2pPr marL="362982" indent="0">
              <a:buNone/>
              <a:defRPr/>
            </a:lvl2pPr>
            <a:lvl3pPr marL="718165" indent="0">
              <a:buNone/>
              <a:defRPr/>
            </a:lvl3pPr>
            <a:lvl4pPr marL="1096775" indent="0">
              <a:buNone/>
              <a:defRPr/>
            </a:lvl4pPr>
            <a:lvl5pPr marL="1384760" indent="0">
              <a:buNone/>
              <a:defRPr/>
            </a:lvl5pPr>
          </a:lstStyle>
          <a:p>
            <a:pPr lvl="0"/>
            <a:r>
              <a:rPr lang="en-GB" noProof="0"/>
              <a:t>name@gs1.org</a:t>
            </a:r>
          </a:p>
        </p:txBody>
      </p:sp>
      <p:sp>
        <p:nvSpPr>
          <p:cNvPr id="27" name="Text Placeholder 2"/>
          <p:cNvSpPr>
            <a:spLocks noGrp="1"/>
          </p:cNvSpPr>
          <p:nvPr>
            <p:ph idx="22" hasCustomPrompt="1"/>
          </p:nvPr>
        </p:nvSpPr>
        <p:spPr bwMode="auto">
          <a:xfrm>
            <a:off x="588971" y="2374947"/>
            <a:ext cx="10986549" cy="139083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buNone/>
              <a:defRPr sz="1600" b="0" baseline="0"/>
            </a:lvl1pPr>
            <a:lvl2pPr marL="362982" indent="0">
              <a:buNone/>
              <a:defRPr/>
            </a:lvl2pPr>
            <a:lvl3pPr marL="718165" indent="0">
              <a:buNone/>
              <a:defRPr/>
            </a:lvl3pPr>
            <a:lvl4pPr marL="1096775" indent="0">
              <a:buNone/>
              <a:defRPr/>
            </a:lvl4pPr>
            <a:lvl5pPr marL="1384760" indent="0">
              <a:buNone/>
              <a:defRPr/>
            </a:lvl5pPr>
          </a:lstStyle>
          <a:p>
            <a:pPr lvl="0"/>
            <a:r>
              <a:rPr lang="en-GB" noProof="0"/>
              <a:t>GS1 Address</a:t>
            </a:r>
          </a:p>
        </p:txBody>
      </p:sp>
      <p:sp>
        <p:nvSpPr>
          <p:cNvPr id="32" name="Text Placeholder 2"/>
          <p:cNvSpPr>
            <a:spLocks noGrp="1"/>
          </p:cNvSpPr>
          <p:nvPr>
            <p:ph idx="27" hasCustomPrompt="1"/>
          </p:nvPr>
        </p:nvSpPr>
        <p:spPr bwMode="auto">
          <a:xfrm>
            <a:off x="993053" y="4222785"/>
            <a:ext cx="10582467" cy="34731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98996" indent="0">
              <a:buNone/>
              <a:defRPr sz="1600"/>
            </a:lvl1pPr>
            <a:lvl2pPr marL="362982" indent="0">
              <a:buNone/>
              <a:defRPr/>
            </a:lvl2pPr>
            <a:lvl3pPr marL="718165" indent="0">
              <a:buNone/>
              <a:defRPr/>
            </a:lvl3pPr>
            <a:lvl4pPr marL="1096775" indent="0">
              <a:buNone/>
              <a:defRPr/>
            </a:lvl4pPr>
            <a:lvl5pPr marL="1384760" indent="0">
              <a:buNone/>
              <a:defRPr/>
            </a:lvl5pPr>
          </a:lstStyle>
          <a:p>
            <a:pPr lvl="0"/>
            <a:r>
              <a:rPr lang="en-GB" noProof="0"/>
              <a:t>+00 (0)00 0000 0000</a:t>
            </a:r>
          </a:p>
        </p:txBody>
      </p:sp>
      <p:sp>
        <p:nvSpPr>
          <p:cNvPr id="33" name="Text Placeholder 2"/>
          <p:cNvSpPr>
            <a:spLocks noGrp="1"/>
          </p:cNvSpPr>
          <p:nvPr>
            <p:ph idx="28" hasCustomPrompt="1"/>
          </p:nvPr>
        </p:nvSpPr>
        <p:spPr bwMode="auto">
          <a:xfrm>
            <a:off x="993053" y="4558520"/>
            <a:ext cx="10582467" cy="34731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98996" indent="0">
              <a:buNone/>
              <a:defRPr sz="1600"/>
            </a:lvl1pPr>
            <a:lvl2pPr marL="362982" indent="0">
              <a:buNone/>
              <a:defRPr/>
            </a:lvl2pPr>
            <a:lvl3pPr marL="718165" indent="0">
              <a:buNone/>
              <a:defRPr/>
            </a:lvl3pPr>
            <a:lvl4pPr marL="1096775" indent="0">
              <a:buNone/>
              <a:defRPr/>
            </a:lvl4pPr>
            <a:lvl5pPr marL="1384760" indent="0">
              <a:buNone/>
              <a:defRPr/>
            </a:lvl5pPr>
          </a:lstStyle>
          <a:p>
            <a:pPr lvl="0"/>
            <a:r>
              <a:rPr lang="en-GB" noProof="0"/>
              <a:t>+00 (0)00 0000 0000</a:t>
            </a:r>
          </a:p>
        </p:txBody>
      </p:sp>
      <p:sp>
        <p:nvSpPr>
          <p:cNvPr id="41" name="Text Placeholder 40"/>
          <p:cNvSpPr>
            <a:spLocks noGrp="1"/>
          </p:cNvSpPr>
          <p:nvPr>
            <p:ph type="body" sz="quarter" idx="33" hasCustomPrompt="1"/>
          </p:nvPr>
        </p:nvSpPr>
        <p:spPr>
          <a:xfrm>
            <a:off x="592196" y="3889057"/>
            <a:ext cx="388627" cy="354563"/>
          </a:xfrm>
          <a:prstGeom prst="rect">
            <a:avLst/>
          </a:prstGeom>
        </p:spPr>
        <p:txBody>
          <a:bodyPr vert="horz" lIns="0" tIns="0" rIns="0" bIns="0"/>
          <a:lstStyle>
            <a:lvl1pPr marL="98996" indent="0" algn="l">
              <a:buNone/>
              <a:defRPr sz="1600" b="1" i="0"/>
            </a:lvl1pPr>
          </a:lstStyle>
          <a:p>
            <a:pPr lvl="0"/>
            <a:r>
              <a:rPr lang="en-GB" noProof="0"/>
              <a:t>T</a:t>
            </a:r>
          </a:p>
        </p:txBody>
      </p:sp>
      <p:sp>
        <p:nvSpPr>
          <p:cNvPr id="42" name="Text Placeholder 40"/>
          <p:cNvSpPr>
            <a:spLocks noGrp="1"/>
          </p:cNvSpPr>
          <p:nvPr>
            <p:ph type="body" sz="quarter" idx="34" hasCustomPrompt="1"/>
          </p:nvPr>
        </p:nvSpPr>
        <p:spPr>
          <a:xfrm>
            <a:off x="592196" y="4221377"/>
            <a:ext cx="388627" cy="354563"/>
          </a:xfrm>
          <a:prstGeom prst="rect">
            <a:avLst/>
          </a:prstGeom>
        </p:spPr>
        <p:txBody>
          <a:bodyPr vert="horz" lIns="0" tIns="0" rIns="0" bIns="0"/>
          <a:lstStyle>
            <a:lvl1pPr marL="98996" indent="0" algn="l">
              <a:buNone/>
              <a:defRPr sz="1600" b="1" i="0"/>
            </a:lvl1pPr>
          </a:lstStyle>
          <a:p>
            <a:pPr lvl="0"/>
            <a:r>
              <a:rPr lang="en-GB" noProof="0"/>
              <a:t>D</a:t>
            </a:r>
          </a:p>
        </p:txBody>
      </p:sp>
      <p:sp>
        <p:nvSpPr>
          <p:cNvPr id="43" name="Text Placeholder 40"/>
          <p:cNvSpPr>
            <a:spLocks noGrp="1"/>
          </p:cNvSpPr>
          <p:nvPr>
            <p:ph type="body" sz="quarter" idx="35" hasCustomPrompt="1"/>
          </p:nvPr>
        </p:nvSpPr>
        <p:spPr>
          <a:xfrm>
            <a:off x="592196" y="4557933"/>
            <a:ext cx="388627" cy="354563"/>
          </a:xfrm>
          <a:prstGeom prst="rect">
            <a:avLst/>
          </a:prstGeom>
        </p:spPr>
        <p:txBody>
          <a:bodyPr vert="horz" lIns="0" tIns="0" rIns="0" bIns="0"/>
          <a:lstStyle>
            <a:lvl1pPr marL="98996" indent="0" algn="l">
              <a:buNone/>
              <a:defRPr sz="1600" b="1" i="0"/>
            </a:lvl1pPr>
          </a:lstStyle>
          <a:p>
            <a:pPr lvl="0"/>
            <a:r>
              <a:rPr lang="en-GB" noProof="0"/>
              <a:t>M</a:t>
            </a:r>
          </a:p>
        </p:txBody>
      </p:sp>
      <p:sp>
        <p:nvSpPr>
          <p:cNvPr id="44" name="Text Placeholder 40"/>
          <p:cNvSpPr>
            <a:spLocks noGrp="1"/>
          </p:cNvSpPr>
          <p:nvPr>
            <p:ph type="body" sz="quarter" idx="36" hasCustomPrompt="1"/>
          </p:nvPr>
        </p:nvSpPr>
        <p:spPr>
          <a:xfrm>
            <a:off x="592196" y="4894840"/>
            <a:ext cx="388627" cy="354563"/>
          </a:xfrm>
          <a:prstGeom prst="rect">
            <a:avLst/>
          </a:prstGeom>
        </p:spPr>
        <p:txBody>
          <a:bodyPr vert="horz" lIns="0" tIns="0" rIns="0" bIns="0"/>
          <a:lstStyle>
            <a:lvl1pPr marL="98996" indent="0" algn="l">
              <a:buNone/>
              <a:defRPr sz="1600" b="1" i="0"/>
            </a:lvl1pPr>
          </a:lstStyle>
          <a:p>
            <a:pPr lvl="0"/>
            <a:r>
              <a:rPr lang="en-GB" noProof="0"/>
              <a:t>E</a:t>
            </a:r>
          </a:p>
        </p:txBody>
      </p:sp>
      <p:sp>
        <p:nvSpPr>
          <p:cNvPr id="2" name="Title Placeholder 1">
            <a:extLst>
              <a:ext uri="{FF2B5EF4-FFF2-40B4-BE49-F238E27FC236}">
                <a16:creationId xmlns:a16="http://schemas.microsoft.com/office/drawing/2014/main" id="{6D025EEC-96AF-FCC6-923E-D1978B0F1DFD}"/>
              </a:ext>
            </a:extLst>
          </p:cNvPr>
          <p:cNvSpPr>
            <a:spLocks noGrp="1"/>
          </p:cNvSpPr>
          <p:nvPr>
            <p:ph type="title" hasCustomPrompt="1"/>
          </p:nvPr>
        </p:nvSpPr>
        <p:spPr bwMode="auto">
          <a:xfrm>
            <a:off x="596640"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3200"/>
            </a:lvl1pPr>
          </a:lstStyle>
          <a:p>
            <a:pPr lvl="0"/>
            <a:r>
              <a:rPr lang="en-GB" noProof="0"/>
              <a:t>Title goes here and can be two lines</a:t>
            </a:r>
          </a:p>
        </p:txBody>
      </p:sp>
    </p:spTree>
    <p:extLst>
      <p:ext uri="{BB962C8B-B14F-4D97-AF65-F5344CB8AC3E}">
        <p14:creationId xmlns:p14="http://schemas.microsoft.com/office/powerpoint/2010/main" val="96809837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Blank_Bottom White">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B7E44536-7F34-75F4-522E-D41D08F32023}"/>
              </a:ext>
            </a:extLst>
          </p:cNvPr>
          <p:cNvGraphicFramePr>
            <a:graphicFrameLocks noChangeAspect="1"/>
          </p:cNvGraphicFramePr>
          <p:nvPr userDrawn="1">
            <p:custDataLst>
              <p:tags r:id="rId1"/>
            </p:custDataLst>
            <p:extLst>
              <p:ext uri="{D42A27DB-BD31-4B8C-83A1-F6EECF244321}">
                <p14:modId xmlns:p14="http://schemas.microsoft.com/office/powerpoint/2010/main" val="1711353562"/>
              </p:ext>
            </p:extLst>
          </p:nvPr>
        </p:nvGraphicFramePr>
        <p:xfrm>
          <a:off x="1589" y="1589"/>
          <a:ext cx="1588" cy="1588"/>
        </p:xfrm>
        <a:graphic>
          <a:graphicData uri="http://schemas.openxmlformats.org/presentationml/2006/ole">
            <mc:AlternateContent xmlns:mc="http://schemas.openxmlformats.org/markup-compatibility/2006">
              <mc:Choice xmlns:v="urn:schemas-microsoft-com:vml" Requires="v">
                <p:oleObj name="think-cell Slide" r:id="rId3" imgW="606" imgH="605" progId="TCLayout.ActiveDocument.1">
                  <p:embed/>
                </p:oleObj>
              </mc:Choice>
              <mc:Fallback>
                <p:oleObj name="think-cell Slide" r:id="rId3" imgW="606" imgH="605" progId="TCLayout.ActiveDocument.1">
                  <p:embed/>
                  <p:pic>
                    <p:nvPicPr>
                      <p:cNvPr id="5" name="think-cell data - do not delete" hidden="1">
                        <a:extLst>
                          <a:ext uri="{FF2B5EF4-FFF2-40B4-BE49-F238E27FC236}">
                            <a16:creationId xmlns:a16="http://schemas.microsoft.com/office/drawing/2014/main" id="{B7E44536-7F34-75F4-522E-D41D08F32023}"/>
                          </a:ext>
                        </a:extLst>
                      </p:cNvPr>
                      <p:cNvPicPr/>
                      <p:nvPr/>
                    </p:nvPicPr>
                    <p:blipFill>
                      <a:blip r:embed="rId4"/>
                      <a:stretch>
                        <a:fillRect/>
                      </a:stretch>
                    </p:blipFill>
                    <p:spPr>
                      <a:xfrm>
                        <a:off x="1589" y="1589"/>
                        <a:ext cx="1588" cy="1588"/>
                      </a:xfrm>
                      <a:prstGeom prst="rect">
                        <a:avLst/>
                      </a:prstGeom>
                    </p:spPr>
                  </p:pic>
                </p:oleObj>
              </mc:Fallback>
            </mc:AlternateContent>
          </a:graphicData>
        </a:graphic>
      </p:graphicFrame>
      <p:sp>
        <p:nvSpPr>
          <p:cNvPr id="4" name="Slide Number Placeholder 3"/>
          <p:cNvSpPr>
            <a:spLocks noGrp="1"/>
          </p:cNvSpPr>
          <p:nvPr>
            <p:ph type="sldNum" sz="quarter" idx="12"/>
          </p:nvPr>
        </p:nvSpPr>
        <p:spPr/>
        <p:txBody>
          <a:bodyPr/>
          <a:lstStyle/>
          <a:p>
            <a:pPr defTabSz="914377" fontAlgn="base">
              <a:spcAft>
                <a:spcPct val="0"/>
              </a:spcAft>
              <a:defRPr/>
            </a:pPr>
            <a:fld id="{4472AB7F-E8D0-4874-A9B8-335B68DC5F05}" type="slidenum">
              <a:rPr lang="en-GB" smtClean="0"/>
              <a:pPr defTabSz="914377" fontAlgn="base">
                <a:spcAft>
                  <a:spcPct val="0"/>
                </a:spcAft>
                <a:defRPr/>
              </a:pPr>
              <a:t>‹#›</a:t>
            </a:fld>
            <a:endParaRPr lang="en-GB"/>
          </a:p>
        </p:txBody>
      </p:sp>
      <p:sp>
        <p:nvSpPr>
          <p:cNvPr id="2" name="Title Placeholder 1">
            <a:extLst>
              <a:ext uri="{FF2B5EF4-FFF2-40B4-BE49-F238E27FC236}">
                <a16:creationId xmlns:a16="http://schemas.microsoft.com/office/drawing/2014/main" id="{FDF2FBDC-CCA1-5626-CC79-517AC87142C8}"/>
              </a:ext>
            </a:extLst>
          </p:cNvPr>
          <p:cNvSpPr>
            <a:spLocks noGrp="1"/>
          </p:cNvSpPr>
          <p:nvPr>
            <p:ph type="title" hasCustomPrompt="1"/>
          </p:nvPr>
        </p:nvSpPr>
        <p:spPr bwMode="auto">
          <a:xfrm>
            <a:off x="596640"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2400"/>
            </a:lvl1pPr>
          </a:lstStyle>
          <a:p>
            <a:pPr lvl="0"/>
            <a:r>
              <a:rPr lang="en-GB" noProof="0"/>
              <a:t>Title goes here and can be two lines</a:t>
            </a:r>
          </a:p>
        </p:txBody>
      </p:sp>
      <p:sp>
        <p:nvSpPr>
          <p:cNvPr id="3" name="Rectangle 2">
            <a:extLst>
              <a:ext uri="{FF2B5EF4-FFF2-40B4-BE49-F238E27FC236}">
                <a16:creationId xmlns:a16="http://schemas.microsoft.com/office/drawing/2014/main" id="{33564248-88BB-8A2D-2619-22B29B64A2FD}"/>
              </a:ext>
            </a:extLst>
          </p:cNvPr>
          <p:cNvSpPr/>
          <p:nvPr userDrawn="1"/>
        </p:nvSpPr>
        <p:spPr>
          <a:xfrm>
            <a:off x="0" y="4048125"/>
            <a:ext cx="12192000" cy="2809875"/>
          </a:xfrm>
          <a:prstGeom prst="rect">
            <a:avLst/>
          </a:prstGeom>
          <a:solidFill>
            <a:srgbClr val="FFFFFF"/>
          </a:solidFill>
          <a:ln w="25400">
            <a:noFill/>
          </a:ln>
          <a:effectLst/>
        </p:spPr>
        <p:style>
          <a:lnRef idx="1">
            <a:schemeClr val="accent1"/>
          </a:lnRef>
          <a:fillRef idx="3">
            <a:schemeClr val="accent1"/>
          </a:fillRef>
          <a:effectRef idx="2">
            <a:schemeClr val="accent1"/>
          </a:effectRef>
          <a:fontRef idx="minor">
            <a:schemeClr val="lt1"/>
          </a:fontRef>
        </p:style>
        <p:txBody>
          <a:bodyPr rtlCol="0" anchor="t"/>
          <a:lstStyle/>
          <a:p>
            <a:pPr algn="l" rtl="0">
              <a:spcAft>
                <a:spcPts val="300"/>
              </a:spcAft>
            </a:pPr>
            <a:endParaRPr lang="en-GB" sz="700" b="1">
              <a:solidFill>
                <a:schemeClr val="tx1"/>
              </a:solidFill>
            </a:endParaRPr>
          </a:p>
        </p:txBody>
      </p:sp>
    </p:spTree>
    <p:extLst>
      <p:ext uri="{BB962C8B-B14F-4D97-AF65-F5344CB8AC3E}">
        <p14:creationId xmlns:p14="http://schemas.microsoft.com/office/powerpoint/2010/main" val="245389253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with Heading">
    <p:spTree>
      <p:nvGrpSpPr>
        <p:cNvPr id="1" name=""/>
        <p:cNvGrpSpPr/>
        <p:nvPr/>
      </p:nvGrpSpPr>
      <p:grpSpPr>
        <a:xfrm>
          <a:off x="0" y="0"/>
          <a:ext cx="0" cy="0"/>
          <a:chOff x="0" y="0"/>
          <a:chExt cx="0" cy="0"/>
        </a:xfrm>
      </p:grpSpPr>
      <p:sp>
        <p:nvSpPr>
          <p:cNvPr id="6" name="Text Placeholder 5"/>
          <p:cNvSpPr>
            <a:spLocks noGrp="1"/>
          </p:cNvSpPr>
          <p:nvPr>
            <p:ph type="body" sz="quarter" idx="11" hasCustomPrompt="1"/>
          </p:nvPr>
        </p:nvSpPr>
        <p:spPr>
          <a:xfrm>
            <a:off x="596981" y="1455920"/>
            <a:ext cx="10995323" cy="498081"/>
          </a:xfrm>
          <a:prstGeom prst="rect">
            <a:avLst/>
          </a:prstGeom>
        </p:spPr>
        <p:txBody>
          <a:bodyPr lIns="0" tIns="0" rIns="0" bIns="0">
            <a:noAutofit/>
          </a:bodyPr>
          <a:lstStyle>
            <a:lvl1pPr marL="0" indent="0">
              <a:lnSpc>
                <a:spcPct val="100000"/>
              </a:lnSpc>
              <a:buFontTx/>
              <a:buNone/>
              <a:defRPr sz="2400" b="1" i="0"/>
            </a:lvl1pPr>
          </a:lstStyle>
          <a:p>
            <a:pPr lvl="0"/>
            <a:r>
              <a:rPr lang="en-GB" noProof="0"/>
              <a:t>Click to edit heading</a:t>
            </a:r>
          </a:p>
        </p:txBody>
      </p:sp>
      <p:sp>
        <p:nvSpPr>
          <p:cNvPr id="5" name="Slide Number Placeholder 4"/>
          <p:cNvSpPr>
            <a:spLocks noGrp="1"/>
          </p:cNvSpPr>
          <p:nvPr>
            <p:ph type="sldNum" sz="quarter" idx="14"/>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7" name="Text Placeholder 2"/>
          <p:cNvSpPr>
            <a:spLocks noGrp="1"/>
          </p:cNvSpPr>
          <p:nvPr>
            <p:ph idx="15" hasCustomPrompt="1"/>
          </p:nvPr>
        </p:nvSpPr>
        <p:spPr bwMode="auto">
          <a:xfrm>
            <a:off x="596961" y="2073412"/>
            <a:ext cx="10988943" cy="379791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defRPr sz="2000"/>
            </a:lvl1pPr>
            <a:lvl2pPr>
              <a:defRPr sz="2000"/>
            </a:lvl2pPr>
            <a:lvl3pPr>
              <a:defRPr sz="2000"/>
            </a:lvl3pPr>
            <a:lvl4pPr>
              <a:defRPr sz="2000"/>
            </a:lvl4pPr>
            <a:lvl5pPr>
              <a:defRPr sz="20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 name="Title Placeholder 1">
            <a:extLst>
              <a:ext uri="{FF2B5EF4-FFF2-40B4-BE49-F238E27FC236}">
                <a16:creationId xmlns:a16="http://schemas.microsoft.com/office/drawing/2014/main" id="{A4EF65B0-2AE4-21C6-6C5D-F0EE7FD5B020}"/>
              </a:ext>
            </a:extLst>
          </p:cNvPr>
          <p:cNvSpPr>
            <a:spLocks noGrp="1"/>
          </p:cNvSpPr>
          <p:nvPr>
            <p:ph type="title" hasCustomPrompt="1"/>
          </p:nvPr>
        </p:nvSpPr>
        <p:spPr bwMode="auto">
          <a:xfrm>
            <a:off x="596639"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3200"/>
            </a:lvl1pPr>
          </a:lstStyle>
          <a:p>
            <a:pPr lvl="0"/>
            <a:r>
              <a:rPr lang="en-GB" noProof="0"/>
              <a:t>Title goes here and can be two lines</a:t>
            </a:r>
          </a:p>
        </p:txBody>
      </p:sp>
    </p:spTree>
    <p:extLst>
      <p:ext uri="{BB962C8B-B14F-4D97-AF65-F5344CB8AC3E}">
        <p14:creationId xmlns:p14="http://schemas.microsoft.com/office/powerpoint/2010/main" val="124465587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3_Header Orange">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AEAFC5ED-962C-2977-0683-D3AD53B015B1}"/>
              </a:ext>
            </a:extLst>
          </p:cNvPr>
          <p:cNvGraphicFramePr>
            <a:graphicFrameLocks noChangeAspect="1"/>
          </p:cNvGraphicFramePr>
          <p:nvPr userDrawn="1">
            <p:custDataLst>
              <p:tags r:id="rId1"/>
            </p:custDataLst>
            <p:extLst>
              <p:ext uri="{D42A27DB-BD31-4B8C-83A1-F6EECF244321}">
                <p14:modId xmlns:p14="http://schemas.microsoft.com/office/powerpoint/2010/main" val="2966558389"/>
              </p:ext>
            </p:extLst>
          </p:nvPr>
        </p:nvGraphicFramePr>
        <p:xfrm>
          <a:off x="1590" y="1590"/>
          <a:ext cx="1588" cy="1588"/>
        </p:xfrm>
        <a:graphic>
          <a:graphicData uri="http://schemas.openxmlformats.org/presentationml/2006/ole">
            <mc:AlternateContent xmlns:mc="http://schemas.openxmlformats.org/markup-compatibility/2006">
              <mc:Choice xmlns:v="urn:schemas-microsoft-com:vml" Requires="v">
                <p:oleObj name="think-cell Slide" r:id="rId3" imgW="624" imgH="623" progId="TCLayout.ActiveDocument.1">
                  <p:embed/>
                </p:oleObj>
              </mc:Choice>
              <mc:Fallback>
                <p:oleObj name="think-cell Slide" r:id="rId3" imgW="624" imgH="623" progId="TCLayout.ActiveDocument.1">
                  <p:embed/>
                  <p:pic>
                    <p:nvPicPr>
                      <p:cNvPr id="2" name="think-cell data - do not delete" hidden="1">
                        <a:extLst>
                          <a:ext uri="{FF2B5EF4-FFF2-40B4-BE49-F238E27FC236}">
                            <a16:creationId xmlns:a16="http://schemas.microsoft.com/office/drawing/2014/main" id="{AEAFC5ED-962C-2977-0683-D3AD53B015B1}"/>
                          </a:ext>
                        </a:extLst>
                      </p:cNvPr>
                      <p:cNvPicPr/>
                      <p:nvPr/>
                    </p:nvPicPr>
                    <p:blipFill>
                      <a:blip r:embed="rId4"/>
                      <a:stretch>
                        <a:fillRect/>
                      </a:stretch>
                    </p:blipFill>
                    <p:spPr>
                      <a:xfrm>
                        <a:off x="1590" y="1590"/>
                        <a:ext cx="1588" cy="1588"/>
                      </a:xfrm>
                      <a:prstGeom prst="rect">
                        <a:avLst/>
                      </a:prstGeom>
                    </p:spPr>
                  </p:pic>
                </p:oleObj>
              </mc:Fallback>
            </mc:AlternateContent>
          </a:graphicData>
        </a:graphic>
      </p:graphicFrame>
      <p:sp>
        <p:nvSpPr>
          <p:cNvPr id="4" name="Slide Number Placeholder 3"/>
          <p:cNvSpPr>
            <a:spLocks noGrp="1"/>
          </p:cNvSpPr>
          <p:nvPr>
            <p:ph type="sldNum" sz="quarter" idx="12"/>
          </p:nvPr>
        </p:nvSpPr>
        <p:spPr/>
        <p:txBody>
          <a:bodyPr/>
          <a:lstStyle>
            <a:lvl1pPr rtl="0">
              <a:defRPr/>
            </a:lvl1pPr>
          </a:lstStyle>
          <a:p>
            <a:pPr defTabSz="1218990" fontAlgn="base">
              <a:spcAft>
                <a:spcPct val="0"/>
              </a:spcAft>
              <a:defRPr/>
            </a:pPr>
            <a:fld id="{4472AB7F-E8D0-4874-A9B8-335B68DC5F05}" type="slidenum">
              <a:rPr lang="en-GB" smtClean="0"/>
              <a:pPr defTabSz="1218990" fontAlgn="base">
                <a:spcAft>
                  <a:spcPct val="0"/>
                </a:spcAft>
                <a:defRPr/>
              </a:pPr>
              <a:t>‹#›</a:t>
            </a:fld>
            <a:endParaRPr lang="en-GB"/>
          </a:p>
        </p:txBody>
      </p:sp>
      <p:sp>
        <p:nvSpPr>
          <p:cNvPr id="5" name="Rectangle 4"/>
          <p:cNvSpPr/>
          <p:nvPr/>
        </p:nvSpPr>
        <p:spPr>
          <a:xfrm>
            <a:off x="0" y="0"/>
            <a:ext cx="12192000" cy="6055056"/>
          </a:xfrm>
          <a:prstGeom prst="rect">
            <a:avLst/>
          </a:prstGeom>
          <a:solidFill>
            <a:schemeClr val="tx2"/>
          </a:solidFill>
          <a:ln w="25400">
            <a:noFill/>
          </a:ln>
          <a:effectLst/>
        </p:spPr>
        <p:style>
          <a:lnRef idx="1">
            <a:schemeClr val="accent1"/>
          </a:lnRef>
          <a:fillRef idx="3">
            <a:schemeClr val="accent1"/>
          </a:fillRef>
          <a:effectRef idx="2">
            <a:schemeClr val="accent1"/>
          </a:effectRef>
          <a:fontRef idx="minor">
            <a:schemeClr val="lt1"/>
          </a:fontRef>
        </p:style>
        <p:txBody>
          <a:bodyPr rtlCol="0" anchor="t"/>
          <a:lstStyle/>
          <a:p>
            <a:pPr marR="0" lvl="0" indent="0" algn="ctr" rtl="0" fontAlgn="auto">
              <a:lnSpc>
                <a:spcPct val="100000"/>
              </a:lnSpc>
              <a:spcBef>
                <a:spcPts val="0"/>
              </a:spcBef>
              <a:spcAft>
                <a:spcPts val="300"/>
              </a:spcAft>
              <a:buClrTx/>
              <a:buSzTx/>
              <a:buFontTx/>
              <a:buNone/>
              <a:tabLst/>
            </a:pPr>
            <a:endParaRPr kumimoji="0" lang="en-GB" sz="1400" b="1" i="0" u="none" strike="noStrike" cap="none" spc="0" normalizeH="0" baseline="0" noProof="0">
              <a:ln>
                <a:noFill/>
              </a:ln>
              <a:solidFill>
                <a:prstClr val="white"/>
              </a:solidFill>
              <a:effectLst/>
              <a:uLnTx/>
              <a:uFillTx/>
              <a:latin typeface="Verdana"/>
            </a:endParaRPr>
          </a:p>
        </p:txBody>
      </p:sp>
      <p:sp>
        <p:nvSpPr>
          <p:cNvPr id="6" name="Text Placeholder 10"/>
          <p:cNvSpPr>
            <a:spLocks noGrp="1"/>
          </p:cNvSpPr>
          <p:nvPr>
            <p:ph type="body" sz="quarter" idx="14" hasCustomPrompt="1"/>
          </p:nvPr>
        </p:nvSpPr>
        <p:spPr>
          <a:xfrm>
            <a:off x="609600" y="701344"/>
            <a:ext cx="10983760" cy="2118056"/>
          </a:xfrm>
          <a:prstGeom prst="rect">
            <a:avLst/>
          </a:prstGeom>
        </p:spPr>
        <p:txBody>
          <a:bodyPr lIns="0" tIns="0" rIns="0" bIns="0"/>
          <a:lstStyle>
            <a:lvl1pPr marL="98994" indent="0" rtl="0">
              <a:lnSpc>
                <a:spcPct val="100000"/>
              </a:lnSpc>
              <a:buNone/>
              <a:defRPr sz="4000" b="1">
                <a:solidFill>
                  <a:schemeClr val="bg1"/>
                </a:solidFill>
              </a:defRPr>
            </a:lvl1pPr>
            <a:lvl2pPr marL="362974" indent="0">
              <a:buNone/>
              <a:defRPr>
                <a:solidFill>
                  <a:schemeClr val="bg1"/>
                </a:solidFill>
              </a:defRPr>
            </a:lvl2pPr>
            <a:lvl3pPr marL="718147" indent="0">
              <a:buNone/>
              <a:defRPr>
                <a:solidFill>
                  <a:schemeClr val="bg1"/>
                </a:solidFill>
              </a:defRPr>
            </a:lvl3pPr>
            <a:lvl4pPr marL="1096747" indent="0">
              <a:buNone/>
              <a:defRPr>
                <a:solidFill>
                  <a:schemeClr val="bg1"/>
                </a:solidFill>
              </a:defRPr>
            </a:lvl4pPr>
            <a:lvl5pPr marL="1384725" indent="0">
              <a:buNone/>
              <a:defRPr>
                <a:solidFill>
                  <a:schemeClr val="bg1"/>
                </a:solidFill>
              </a:defRPr>
            </a:lvl5pPr>
          </a:lstStyle>
          <a:p>
            <a:pPr lvl="0"/>
            <a:r>
              <a:rPr lang="en-GB" noProof="0"/>
              <a:t>Click to edit header</a:t>
            </a:r>
          </a:p>
        </p:txBody>
      </p:sp>
    </p:spTree>
    <p:extLst>
      <p:ext uri="{BB962C8B-B14F-4D97-AF65-F5344CB8AC3E}">
        <p14:creationId xmlns:p14="http://schemas.microsoft.com/office/powerpoint/2010/main" val="220003888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_Editable Colour Divi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A3EA452-E4C8-02D1-4C99-87124FC67D1D}"/>
              </a:ext>
            </a:extLst>
          </p:cNvPr>
          <p:cNvSpPr/>
          <p:nvPr userDrawn="1"/>
        </p:nvSpPr>
        <p:spPr>
          <a:xfrm>
            <a:off x="0" y="1"/>
            <a:ext cx="12192000" cy="6084163"/>
          </a:xfrm>
          <a:prstGeom prst="rect">
            <a:avLst/>
          </a:prstGeom>
          <a:solidFill>
            <a:srgbClr val="888B8D"/>
          </a:solidFill>
          <a:ln w="25400" cap="flat" cmpd="sng" algn="ctr">
            <a:noFill/>
            <a:prstDash val="solid"/>
          </a:ln>
          <a:effectLst/>
        </p:spPr>
        <p:txBody>
          <a:bodyPr rtlCol="0" anchor="ctr"/>
          <a:lstStyle/>
          <a:p>
            <a:pPr marL="0" marR="0" lvl="0" indent="0" algn="ctr" defTabSz="1219140" rtl="0"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sysClr val="window" lastClr="FFFFFF"/>
              </a:solidFill>
              <a:effectLst/>
              <a:uLnTx/>
              <a:uFillTx/>
              <a:latin typeface="Verdana"/>
              <a:ea typeface="+mn-ea"/>
              <a:cs typeface="+mn-cs"/>
            </a:endParaRPr>
          </a:p>
        </p:txBody>
      </p:sp>
      <p:sp>
        <p:nvSpPr>
          <p:cNvPr id="2" name="Slide Number Placeholder 1"/>
          <p:cNvSpPr>
            <a:spLocks noGrp="1"/>
          </p:cNvSpPr>
          <p:nvPr>
            <p:ph type="sldNum" sz="quarter" idx="12"/>
          </p:nvPr>
        </p:nvSpPr>
        <p:spPr/>
        <p:txBody>
          <a:bodyPr/>
          <a:lstStyle/>
          <a:p>
            <a:pPr defTabSz="914377" fontAlgn="base">
              <a:spcAft>
                <a:spcPct val="0"/>
              </a:spcAft>
              <a:defRPr/>
            </a:pPr>
            <a:fld id="{4472AB7F-E8D0-4874-A9B8-335B68DC5F05}" type="slidenum">
              <a:rPr lang="en-GB" smtClean="0"/>
              <a:pPr defTabSz="914377" fontAlgn="base">
                <a:spcAft>
                  <a:spcPct val="0"/>
                </a:spcAft>
                <a:defRPr/>
              </a:pPr>
              <a:t>‹#›</a:t>
            </a:fld>
            <a:endParaRPr lang="en-GB"/>
          </a:p>
        </p:txBody>
      </p:sp>
      <p:pic>
        <p:nvPicPr>
          <p:cNvPr id="9" name="Picture 8">
            <a:extLst>
              <a:ext uri="{FF2B5EF4-FFF2-40B4-BE49-F238E27FC236}">
                <a16:creationId xmlns:a16="http://schemas.microsoft.com/office/drawing/2014/main" id="{E359E0A6-0CBB-59A6-4A9F-95245214E1BE}"/>
              </a:ext>
            </a:extLst>
          </p:cNvPr>
          <p:cNvPicPr>
            <a:picLocks noChangeAspect="1"/>
          </p:cNvPicPr>
          <p:nvPr userDrawn="1"/>
        </p:nvPicPr>
        <p:blipFill>
          <a:blip r:embed="rId3">
            <a:alphaModFix amt="58000"/>
          </a:blip>
          <a:srcRect l="46207" b="11283"/>
          <a:stretch/>
        </p:blipFill>
        <p:spPr>
          <a:xfrm>
            <a:off x="5631543" y="1"/>
            <a:ext cx="6558456" cy="6084163"/>
          </a:xfrm>
          <a:prstGeom prst="rect">
            <a:avLst/>
          </a:prstGeom>
        </p:spPr>
      </p:pic>
      <p:sp>
        <p:nvSpPr>
          <p:cNvPr id="5" name="Text Placeholder 19">
            <a:extLst>
              <a:ext uri="{FF2B5EF4-FFF2-40B4-BE49-F238E27FC236}">
                <a16:creationId xmlns:a16="http://schemas.microsoft.com/office/drawing/2014/main" id="{4B80CFD0-1A84-CAB9-B6F2-902A3A1F105D}"/>
              </a:ext>
            </a:extLst>
          </p:cNvPr>
          <p:cNvSpPr>
            <a:spLocks noGrp="1"/>
          </p:cNvSpPr>
          <p:nvPr>
            <p:ph type="body" sz="quarter" idx="11" hasCustomPrompt="1"/>
          </p:nvPr>
        </p:nvSpPr>
        <p:spPr>
          <a:xfrm>
            <a:off x="596641" y="1222841"/>
            <a:ext cx="10996721" cy="852703"/>
          </a:xfrm>
          <a:prstGeom prst="rect">
            <a:avLst/>
          </a:prstGeom>
        </p:spPr>
        <p:txBody>
          <a:bodyPr lIns="0" tIns="0" rIns="0" bIns="0"/>
          <a:lstStyle>
            <a:lvl1pPr marL="0" indent="0" algn="l">
              <a:buNone/>
              <a:defRPr sz="1867" b="0" i="0" cap="none" spc="120" baseline="0">
                <a:solidFill>
                  <a:schemeClr val="bg1"/>
                </a:solidFill>
                <a:latin typeface="Verdana"/>
                <a:cs typeface="Verdana"/>
              </a:defRPr>
            </a:lvl1pPr>
          </a:lstStyle>
          <a:p>
            <a:pPr lvl="0"/>
            <a:r>
              <a:rPr lang="en-GB" noProof="0"/>
              <a:t>Click to add subtitle</a:t>
            </a:r>
          </a:p>
        </p:txBody>
      </p:sp>
      <p:sp>
        <p:nvSpPr>
          <p:cNvPr id="6" name="Title Placeholder 1">
            <a:extLst>
              <a:ext uri="{FF2B5EF4-FFF2-40B4-BE49-F238E27FC236}">
                <a16:creationId xmlns:a16="http://schemas.microsoft.com/office/drawing/2014/main" id="{EA6700EC-4AF9-04BA-49B9-333359DB00A5}"/>
              </a:ext>
            </a:extLst>
          </p:cNvPr>
          <p:cNvSpPr>
            <a:spLocks noGrp="1"/>
          </p:cNvSpPr>
          <p:nvPr>
            <p:ph type="title" hasCustomPrompt="1"/>
          </p:nvPr>
        </p:nvSpPr>
        <p:spPr bwMode="auto">
          <a:xfrm>
            <a:off x="596641" y="196007"/>
            <a:ext cx="10996721" cy="906196"/>
          </a:xfrm>
          <a:prstGeom prst="rect">
            <a:avLst/>
          </a:prstGeom>
          <a:noFill/>
          <a:ln>
            <a:noFill/>
          </a:ln>
        </p:spPr>
        <p:txBody>
          <a:bodyPr vert="horz" wrap="square" lIns="0" tIns="45716" rIns="91431" bIns="45716" numCol="1" anchor="ctr" anchorCtr="0" compatLnSpc="1">
            <a:prstTxWarp prst="textNoShape">
              <a:avLst/>
            </a:prstTxWarp>
          </a:bodyPr>
          <a:lstStyle>
            <a:lvl1pPr algn="l">
              <a:lnSpc>
                <a:spcPct val="90000"/>
              </a:lnSpc>
              <a:defRPr sz="3200">
                <a:solidFill>
                  <a:schemeClr val="bg1"/>
                </a:solidFill>
              </a:defRPr>
            </a:lvl1pPr>
          </a:lstStyle>
          <a:p>
            <a:pPr lvl="0"/>
            <a:r>
              <a:rPr lang="en-GB" noProof="0"/>
              <a:t>Editable colour in master divider slide</a:t>
            </a:r>
          </a:p>
        </p:txBody>
      </p:sp>
    </p:spTree>
    <p:extLst>
      <p:ext uri="{BB962C8B-B14F-4D97-AF65-F5344CB8AC3E}">
        <p14:creationId xmlns:p14="http://schemas.microsoft.com/office/powerpoint/2010/main" val="365250492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_Orange Divi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defTabSz="914377" fontAlgn="base">
              <a:spcAft>
                <a:spcPct val="0"/>
              </a:spcAft>
              <a:defRPr/>
            </a:pPr>
            <a:fld id="{4472AB7F-E8D0-4874-A9B8-335B68DC5F05}" type="slidenum">
              <a:rPr lang="en-GB" smtClean="0"/>
              <a:pPr defTabSz="914377" fontAlgn="base">
                <a:spcAft>
                  <a:spcPct val="0"/>
                </a:spcAft>
                <a:defRPr/>
              </a:pPr>
              <a:t>‹#›</a:t>
            </a:fld>
            <a:endParaRPr lang="en-GB"/>
          </a:p>
        </p:txBody>
      </p:sp>
      <p:sp>
        <p:nvSpPr>
          <p:cNvPr id="5" name="Text Placeholder 19">
            <a:extLst>
              <a:ext uri="{FF2B5EF4-FFF2-40B4-BE49-F238E27FC236}">
                <a16:creationId xmlns:a16="http://schemas.microsoft.com/office/drawing/2014/main" id="{EA470840-6830-0355-7809-F8C901949B68}"/>
              </a:ext>
            </a:extLst>
          </p:cNvPr>
          <p:cNvSpPr>
            <a:spLocks noGrp="1"/>
          </p:cNvSpPr>
          <p:nvPr>
            <p:ph type="body" sz="quarter" idx="11" hasCustomPrompt="1"/>
          </p:nvPr>
        </p:nvSpPr>
        <p:spPr>
          <a:xfrm>
            <a:off x="596641" y="1222841"/>
            <a:ext cx="10996721" cy="852703"/>
          </a:xfrm>
          <a:prstGeom prst="rect">
            <a:avLst/>
          </a:prstGeom>
        </p:spPr>
        <p:txBody>
          <a:bodyPr lIns="0" tIns="0" rIns="0" bIns="0"/>
          <a:lstStyle>
            <a:lvl1pPr marL="0" indent="0" algn="l">
              <a:buNone/>
              <a:defRPr sz="1867" b="0" i="0" cap="none" spc="120" baseline="0">
                <a:solidFill>
                  <a:srgbClr val="FFFFFF"/>
                </a:solidFill>
                <a:latin typeface="Verdana"/>
                <a:cs typeface="Verdana"/>
              </a:defRPr>
            </a:lvl1pPr>
          </a:lstStyle>
          <a:p>
            <a:pPr lvl="0"/>
            <a:r>
              <a:rPr lang="en-GB" noProof="0"/>
              <a:t>Click to add subtitle</a:t>
            </a:r>
          </a:p>
        </p:txBody>
      </p:sp>
      <p:sp>
        <p:nvSpPr>
          <p:cNvPr id="6" name="Title Placeholder 1">
            <a:extLst>
              <a:ext uri="{FF2B5EF4-FFF2-40B4-BE49-F238E27FC236}">
                <a16:creationId xmlns:a16="http://schemas.microsoft.com/office/drawing/2014/main" id="{718131DC-3F72-C578-A90A-5DA37F7D22BA}"/>
              </a:ext>
            </a:extLst>
          </p:cNvPr>
          <p:cNvSpPr>
            <a:spLocks noGrp="1"/>
          </p:cNvSpPr>
          <p:nvPr>
            <p:ph type="title" hasCustomPrompt="1"/>
          </p:nvPr>
        </p:nvSpPr>
        <p:spPr bwMode="auto">
          <a:xfrm>
            <a:off x="596641" y="196007"/>
            <a:ext cx="10996721" cy="906196"/>
          </a:xfrm>
          <a:prstGeom prst="rect">
            <a:avLst/>
          </a:prstGeom>
          <a:noFill/>
          <a:ln>
            <a:noFill/>
          </a:ln>
        </p:spPr>
        <p:txBody>
          <a:bodyPr vert="horz" wrap="square" lIns="0" tIns="45716" rIns="91431" bIns="45716" numCol="1" anchor="ctr" anchorCtr="0" compatLnSpc="1">
            <a:prstTxWarp prst="textNoShape">
              <a:avLst/>
            </a:prstTxWarp>
          </a:bodyPr>
          <a:lstStyle>
            <a:lvl1pPr algn="l">
              <a:lnSpc>
                <a:spcPct val="90000"/>
              </a:lnSpc>
              <a:defRPr sz="3200">
                <a:solidFill>
                  <a:schemeClr val="bg1"/>
                </a:solidFill>
              </a:defRPr>
            </a:lvl1pPr>
          </a:lstStyle>
          <a:p>
            <a:pPr lvl="0"/>
            <a:r>
              <a:rPr lang="en-GB" noProof="0"/>
              <a:t>Title goes here and can be two lines</a:t>
            </a:r>
          </a:p>
        </p:txBody>
      </p:sp>
    </p:spTree>
    <p:extLst>
      <p:ext uri="{BB962C8B-B14F-4D97-AF65-F5344CB8AC3E}">
        <p14:creationId xmlns:p14="http://schemas.microsoft.com/office/powerpoint/2010/main" val="352393298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B7E44536-7F34-75F4-522E-D41D08F32023}"/>
              </a:ext>
            </a:extLst>
          </p:cNvPr>
          <p:cNvGraphicFramePr>
            <a:graphicFrameLocks noChangeAspect="1"/>
          </p:cNvGraphicFramePr>
          <p:nvPr userDrawn="1">
            <p:custDataLst>
              <p:tags r:id="rId1"/>
            </p:custDataLst>
            <p:extLst>
              <p:ext uri="{D42A27DB-BD31-4B8C-83A1-F6EECF244321}">
                <p14:modId xmlns:p14="http://schemas.microsoft.com/office/powerpoint/2010/main" val="2088548709"/>
              </p:ext>
            </p:extLst>
          </p:nvPr>
        </p:nvGraphicFramePr>
        <p:xfrm>
          <a:off x="1589" y="1589"/>
          <a:ext cx="1588" cy="1588"/>
        </p:xfrm>
        <a:graphic>
          <a:graphicData uri="http://schemas.openxmlformats.org/presentationml/2006/ole">
            <mc:AlternateContent xmlns:mc="http://schemas.openxmlformats.org/markup-compatibility/2006">
              <mc:Choice xmlns:v="urn:schemas-microsoft-com:vml" Requires="v">
                <p:oleObj name="think-cell Slide" r:id="rId3" imgW="606" imgH="605" progId="TCLayout.ActiveDocument.1">
                  <p:embed/>
                </p:oleObj>
              </mc:Choice>
              <mc:Fallback>
                <p:oleObj name="think-cell Slide" r:id="rId3" imgW="606" imgH="605" progId="TCLayout.ActiveDocument.1">
                  <p:embed/>
                  <p:pic>
                    <p:nvPicPr>
                      <p:cNvPr id="5" name="think-cell data - do not delete" hidden="1">
                        <a:extLst>
                          <a:ext uri="{FF2B5EF4-FFF2-40B4-BE49-F238E27FC236}">
                            <a16:creationId xmlns:a16="http://schemas.microsoft.com/office/drawing/2014/main" id="{B7E44536-7F34-75F4-522E-D41D08F32023}"/>
                          </a:ext>
                        </a:extLst>
                      </p:cNvPr>
                      <p:cNvPicPr/>
                      <p:nvPr/>
                    </p:nvPicPr>
                    <p:blipFill>
                      <a:blip r:embed="rId4"/>
                      <a:stretch>
                        <a:fillRect/>
                      </a:stretch>
                    </p:blipFill>
                    <p:spPr>
                      <a:xfrm>
                        <a:off x="1589" y="1589"/>
                        <a:ext cx="1588" cy="1588"/>
                      </a:xfrm>
                      <a:prstGeom prst="rect">
                        <a:avLst/>
                      </a:prstGeom>
                    </p:spPr>
                  </p:pic>
                </p:oleObj>
              </mc:Fallback>
            </mc:AlternateContent>
          </a:graphicData>
        </a:graphic>
      </p:graphicFrame>
      <p:sp>
        <p:nvSpPr>
          <p:cNvPr id="3" name="Rectangle 2">
            <a:extLst>
              <a:ext uri="{FF2B5EF4-FFF2-40B4-BE49-F238E27FC236}">
                <a16:creationId xmlns:a16="http://schemas.microsoft.com/office/drawing/2014/main" id="{7E101A9A-74DD-1F48-FBB0-4F69B1921563}"/>
              </a:ext>
            </a:extLst>
          </p:cNvPr>
          <p:cNvSpPr/>
          <p:nvPr userDrawn="1"/>
        </p:nvSpPr>
        <p:spPr>
          <a:xfrm>
            <a:off x="385011" y="5986978"/>
            <a:ext cx="11405936" cy="718393"/>
          </a:xfrm>
          <a:prstGeom prst="rect">
            <a:avLst/>
          </a:prstGeom>
          <a:solidFill>
            <a:srgbClr val="FFFFFF"/>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200">
              <a:solidFill>
                <a:schemeClr val="tx1"/>
              </a:solidFill>
            </a:endParaRPr>
          </a:p>
        </p:txBody>
      </p:sp>
      <p:sp>
        <p:nvSpPr>
          <p:cNvPr id="4" name="Slide Number Placeholder 3"/>
          <p:cNvSpPr>
            <a:spLocks noGrp="1"/>
          </p:cNvSpPr>
          <p:nvPr>
            <p:ph type="sldNum" sz="quarter" idx="12"/>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2" name="Title Placeholder 1">
            <a:extLst>
              <a:ext uri="{FF2B5EF4-FFF2-40B4-BE49-F238E27FC236}">
                <a16:creationId xmlns:a16="http://schemas.microsoft.com/office/drawing/2014/main" id="{FDF2FBDC-CCA1-5626-CC79-517AC87142C8}"/>
              </a:ext>
            </a:extLst>
          </p:cNvPr>
          <p:cNvSpPr>
            <a:spLocks noGrp="1"/>
          </p:cNvSpPr>
          <p:nvPr>
            <p:ph type="title" hasCustomPrompt="1"/>
          </p:nvPr>
        </p:nvSpPr>
        <p:spPr bwMode="auto">
          <a:xfrm>
            <a:off x="596640"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2400"/>
            </a:lvl1pPr>
          </a:lstStyle>
          <a:p>
            <a:pPr lvl="0"/>
            <a:r>
              <a:rPr lang="en-GB" noProof="0"/>
              <a:t>Title goes here and can be two lines</a:t>
            </a:r>
          </a:p>
        </p:txBody>
      </p:sp>
    </p:spTree>
    <p:extLst>
      <p:ext uri="{BB962C8B-B14F-4D97-AF65-F5344CB8AC3E}">
        <p14:creationId xmlns:p14="http://schemas.microsoft.com/office/powerpoint/2010/main" val="32509902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1_Corporate Visua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Title 2"/>
          <p:cNvSpPr>
            <a:spLocks noGrp="1"/>
          </p:cNvSpPr>
          <p:nvPr>
            <p:ph type="title" hasCustomPrompt="1"/>
          </p:nvPr>
        </p:nvSpPr>
        <p:spPr>
          <a:xfrm>
            <a:off x="771482" y="2863617"/>
            <a:ext cx="8631948" cy="727163"/>
          </a:xfrm>
          <a:prstGeom prst="rect">
            <a:avLst/>
          </a:prstGeom>
        </p:spPr>
        <p:txBody>
          <a:bodyPr lIns="0" tIns="0" rIns="0" bIns="0" anchor="t" anchorCtr="0"/>
          <a:lstStyle>
            <a:lvl1pPr algn="l">
              <a:lnSpc>
                <a:spcPct val="100000"/>
              </a:lnSpc>
              <a:defRPr sz="2400" b="0" i="0" cap="none" spc="120" baseline="0">
                <a:solidFill>
                  <a:srgbClr val="FFFFFF"/>
                </a:solidFill>
                <a:latin typeface="Verdana"/>
                <a:cs typeface="Verdana"/>
              </a:defRPr>
            </a:lvl1pPr>
          </a:lstStyle>
          <a:p>
            <a:r>
              <a:rPr lang="en-GB" noProof="0"/>
              <a:t>Title of Presentation</a:t>
            </a:r>
            <a:br>
              <a:rPr lang="en-GB" noProof="0"/>
            </a:br>
            <a:r>
              <a:rPr lang="en-GB" noProof="0"/>
              <a:t>Second Line Title</a:t>
            </a:r>
          </a:p>
        </p:txBody>
      </p:sp>
      <p:sp>
        <p:nvSpPr>
          <p:cNvPr id="10" name="Text Placeholder 19"/>
          <p:cNvSpPr>
            <a:spLocks noGrp="1"/>
          </p:cNvSpPr>
          <p:nvPr>
            <p:ph type="body" sz="quarter" idx="11" hasCustomPrompt="1"/>
          </p:nvPr>
        </p:nvSpPr>
        <p:spPr>
          <a:xfrm>
            <a:off x="771492" y="3719459"/>
            <a:ext cx="8631939" cy="562237"/>
          </a:xfrm>
          <a:prstGeom prst="rect">
            <a:avLst/>
          </a:prstGeom>
        </p:spPr>
        <p:txBody>
          <a:bodyPr lIns="0" tIns="0" rIns="0" bIns="0"/>
          <a:lstStyle>
            <a:lvl1pPr marL="0" indent="0" algn="l">
              <a:buNone/>
              <a:defRPr sz="1600" b="0" i="0" cap="none" spc="120" baseline="0">
                <a:solidFill>
                  <a:srgbClr val="FFFFFF"/>
                </a:solidFill>
                <a:latin typeface="Verdana"/>
                <a:cs typeface="Verdana"/>
              </a:defRPr>
            </a:lvl1pPr>
          </a:lstStyle>
          <a:p>
            <a:pPr lvl="0"/>
            <a:r>
              <a:rPr lang="en-GB" noProof="0"/>
              <a:t>Click to Add Subtitle</a:t>
            </a:r>
          </a:p>
        </p:txBody>
      </p:sp>
      <p:cxnSp>
        <p:nvCxnSpPr>
          <p:cNvPr id="11" name="Straight Connector 10"/>
          <p:cNvCxnSpPr/>
          <p:nvPr/>
        </p:nvCxnSpPr>
        <p:spPr>
          <a:xfrm>
            <a:off x="766690" y="4401984"/>
            <a:ext cx="8625655" cy="344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4" name="Text Placeholder 19"/>
          <p:cNvSpPr>
            <a:spLocks noGrp="1"/>
          </p:cNvSpPr>
          <p:nvPr>
            <p:ph type="body" sz="quarter" idx="12" hasCustomPrompt="1"/>
          </p:nvPr>
        </p:nvSpPr>
        <p:spPr>
          <a:xfrm>
            <a:off x="786223" y="4544427"/>
            <a:ext cx="8617208" cy="521519"/>
          </a:xfrm>
          <a:prstGeom prst="rect">
            <a:avLst/>
          </a:prstGeom>
        </p:spPr>
        <p:txBody>
          <a:bodyPr lIns="0" tIns="0" rIns="0" bIns="0" anchor="b" anchorCtr="0"/>
          <a:lstStyle>
            <a:lvl1pPr marL="0" indent="0" algn="l">
              <a:lnSpc>
                <a:spcPct val="120000"/>
              </a:lnSpc>
              <a:buNone/>
              <a:defRPr sz="1200" b="0" cap="none" spc="0" baseline="0">
                <a:solidFill>
                  <a:srgbClr val="FFFFFF"/>
                </a:solidFill>
                <a:latin typeface="Verdana"/>
                <a:cs typeface="Verdana"/>
              </a:defRPr>
            </a:lvl1pPr>
          </a:lstStyle>
          <a:p>
            <a:pPr lvl="0"/>
            <a:r>
              <a:rPr lang="en-GB" noProof="0"/>
              <a:t>Click to Add Presenter Name, Title, Company</a:t>
            </a:r>
          </a:p>
        </p:txBody>
      </p:sp>
      <p:sp>
        <p:nvSpPr>
          <p:cNvPr id="15" name="Text Placeholder 19"/>
          <p:cNvSpPr>
            <a:spLocks noGrp="1"/>
          </p:cNvSpPr>
          <p:nvPr>
            <p:ph type="body" sz="quarter" idx="14" hasCustomPrompt="1"/>
          </p:nvPr>
        </p:nvSpPr>
        <p:spPr>
          <a:xfrm>
            <a:off x="786198" y="5111679"/>
            <a:ext cx="8617233" cy="205052"/>
          </a:xfrm>
          <a:prstGeom prst="rect">
            <a:avLst/>
          </a:prstGeom>
        </p:spPr>
        <p:txBody>
          <a:bodyPr lIns="0" tIns="0" rIns="0" bIns="0"/>
          <a:lstStyle>
            <a:lvl1pPr marL="0" indent="0" algn="l">
              <a:buNone/>
              <a:defRPr sz="1200" b="0" cap="none" spc="0" baseline="0">
                <a:solidFill>
                  <a:srgbClr val="FFFFFF"/>
                </a:solidFill>
                <a:latin typeface="Verdana"/>
                <a:cs typeface="Verdana"/>
              </a:defRPr>
            </a:lvl1pPr>
          </a:lstStyle>
          <a:p>
            <a:pPr lvl="0"/>
            <a:r>
              <a:rPr lang="en-GB" noProof="0"/>
              <a:t>Click to Add Date</a:t>
            </a:r>
          </a:p>
        </p:txBody>
      </p:sp>
    </p:spTree>
    <p:extLst>
      <p:ext uri="{BB962C8B-B14F-4D97-AF65-F5344CB8AC3E}">
        <p14:creationId xmlns:p14="http://schemas.microsoft.com/office/powerpoint/2010/main" val="335779431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Slate Divi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marL="0" marR="0" lvl="0" indent="0" algn="r" defTabSz="914400" rtl="0" eaLnBrk="1" fontAlgn="base" latinLnBrk="0" hangingPunct="1">
              <a:lnSpc>
                <a:spcPct val="100000"/>
              </a:lnSpc>
              <a:spcBef>
                <a:spcPts val="0"/>
              </a:spcBef>
              <a:spcAft>
                <a:spcPct val="0"/>
              </a:spcAft>
              <a:buClrTx/>
              <a:buSzTx/>
              <a:buFontTx/>
              <a:buNone/>
              <a:tabLst/>
              <a:defRPr/>
            </a:pPr>
            <a:fld id="{4472AB7F-E8D0-4874-A9B8-335B68DC5F05}" type="slidenum">
              <a:rPr kumimoji="0" lang="en-GB" sz="933" b="0" i="0" u="none" strike="noStrike" kern="1200" cap="none" spc="0" normalizeH="0" baseline="0" noProof="0" smtClean="0">
                <a:ln>
                  <a:noFill/>
                </a:ln>
                <a:solidFill>
                  <a:srgbClr val="454545"/>
                </a:solidFill>
                <a:effectLst/>
                <a:uLnTx/>
                <a:uFillTx/>
                <a:latin typeface="Verdana"/>
                <a:ea typeface="+mn-ea"/>
              </a:rPr>
              <a:pPr marL="0" marR="0" lvl="0" indent="0" algn="r" defTabSz="914400" rtl="0" eaLnBrk="1" fontAlgn="base" latinLnBrk="0" hangingPunct="1">
                <a:lnSpc>
                  <a:spcPct val="100000"/>
                </a:lnSpc>
                <a:spcBef>
                  <a:spcPts val="0"/>
                </a:spcBef>
                <a:spcAft>
                  <a:spcPct val="0"/>
                </a:spcAft>
                <a:buClrTx/>
                <a:buSzTx/>
                <a:buFontTx/>
                <a:buNone/>
                <a:tabLst/>
                <a:defRPr/>
              </a:pPr>
              <a:t>‹#›</a:t>
            </a:fld>
            <a:endParaRPr kumimoji="0" lang="en-GB" sz="933" b="0" i="0" u="none" strike="noStrike" kern="1200" cap="none" spc="0" normalizeH="0" baseline="0" noProof="0">
              <a:ln>
                <a:noFill/>
              </a:ln>
              <a:solidFill>
                <a:srgbClr val="454545"/>
              </a:solidFill>
              <a:effectLst/>
              <a:uLnTx/>
              <a:uFillTx/>
              <a:latin typeface="Verdana"/>
              <a:ea typeface="+mn-ea"/>
            </a:endParaRPr>
          </a:p>
        </p:txBody>
      </p:sp>
      <p:sp>
        <p:nvSpPr>
          <p:cNvPr id="5" name="Text Placeholder 19">
            <a:extLst>
              <a:ext uri="{FF2B5EF4-FFF2-40B4-BE49-F238E27FC236}">
                <a16:creationId xmlns:a16="http://schemas.microsoft.com/office/drawing/2014/main" id="{4B80CFD0-1A84-CAB9-B6F2-902A3A1F105D}"/>
              </a:ext>
            </a:extLst>
          </p:cNvPr>
          <p:cNvSpPr>
            <a:spLocks noGrp="1"/>
          </p:cNvSpPr>
          <p:nvPr>
            <p:ph type="body" sz="quarter" idx="11" hasCustomPrompt="1"/>
          </p:nvPr>
        </p:nvSpPr>
        <p:spPr>
          <a:xfrm>
            <a:off x="596640" y="1222839"/>
            <a:ext cx="10996721" cy="852703"/>
          </a:xfrm>
          <a:prstGeom prst="rect">
            <a:avLst/>
          </a:prstGeom>
        </p:spPr>
        <p:txBody>
          <a:bodyPr lIns="0" tIns="0" rIns="0" bIns="0"/>
          <a:lstStyle>
            <a:lvl1pPr marL="0" indent="0" algn="l">
              <a:buNone/>
              <a:defRPr sz="1867" b="0" i="0" cap="none" spc="120" baseline="0">
                <a:solidFill>
                  <a:srgbClr val="FFFFFF"/>
                </a:solidFill>
                <a:latin typeface="Verdana"/>
                <a:cs typeface="Verdana"/>
              </a:defRPr>
            </a:lvl1pPr>
          </a:lstStyle>
          <a:p>
            <a:pPr lvl="0"/>
            <a:r>
              <a:rPr lang="en-GB" noProof="0"/>
              <a:t>Click to add subtitle</a:t>
            </a:r>
          </a:p>
        </p:txBody>
      </p:sp>
      <p:sp>
        <p:nvSpPr>
          <p:cNvPr id="6" name="Title Placeholder 1">
            <a:extLst>
              <a:ext uri="{FF2B5EF4-FFF2-40B4-BE49-F238E27FC236}">
                <a16:creationId xmlns:a16="http://schemas.microsoft.com/office/drawing/2014/main" id="{EA6700EC-4AF9-04BA-49B9-333359DB00A5}"/>
              </a:ext>
            </a:extLst>
          </p:cNvPr>
          <p:cNvSpPr>
            <a:spLocks noGrp="1"/>
          </p:cNvSpPr>
          <p:nvPr>
            <p:ph type="title" hasCustomPrompt="1"/>
          </p:nvPr>
        </p:nvSpPr>
        <p:spPr bwMode="auto">
          <a:xfrm>
            <a:off x="596640" y="196007"/>
            <a:ext cx="10996721" cy="906196"/>
          </a:xfrm>
          <a:prstGeom prst="rect">
            <a:avLst/>
          </a:prstGeom>
          <a:noFill/>
          <a:ln>
            <a:noFill/>
          </a:ln>
        </p:spPr>
        <p:txBody>
          <a:bodyPr vert="horz" wrap="square" lIns="0" tIns="45716" rIns="91431" bIns="45716" numCol="1" anchor="ctr" anchorCtr="0" compatLnSpc="1">
            <a:prstTxWarp prst="textNoShape">
              <a:avLst/>
            </a:prstTxWarp>
          </a:bodyPr>
          <a:lstStyle>
            <a:lvl1pPr algn="l">
              <a:lnSpc>
                <a:spcPct val="90000"/>
              </a:lnSpc>
              <a:defRPr sz="3200">
                <a:solidFill>
                  <a:schemeClr val="bg1"/>
                </a:solidFill>
              </a:defRPr>
            </a:lvl1pPr>
          </a:lstStyle>
          <a:p>
            <a:pPr lvl="0"/>
            <a:r>
              <a:rPr lang="en-GB" noProof="0"/>
              <a:t>Title goes here and can be two lines</a:t>
            </a:r>
          </a:p>
        </p:txBody>
      </p:sp>
    </p:spTree>
    <p:extLst>
      <p:ext uri="{BB962C8B-B14F-4D97-AF65-F5344CB8AC3E}">
        <p14:creationId xmlns:p14="http://schemas.microsoft.com/office/powerpoint/2010/main" val="411253705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BF6F11-0711-430A-B257-249449ABB08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954BA958-7CAD-44A7-9F86-1D1D396FD482}"/>
              </a:ext>
            </a:extLst>
          </p:cNvPr>
          <p:cNvSpPr>
            <a:spLocks noGrp="1"/>
          </p:cNvSpPr>
          <p:nvPr>
            <p:ph type="subTitle" idx="1"/>
          </p:nvPr>
        </p:nvSpPr>
        <p:spPr>
          <a:xfrm>
            <a:off x="1524000" y="3602037"/>
            <a:ext cx="9144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B156F9F2-441E-4FF5-8E46-66E8BC0FA56E}"/>
              </a:ext>
            </a:extLst>
          </p:cNvPr>
          <p:cNvSpPr>
            <a:spLocks noGrp="1"/>
          </p:cNvSpPr>
          <p:nvPr>
            <p:ph type="dt" sz="half" idx="10"/>
          </p:nvPr>
        </p:nvSpPr>
        <p:spPr/>
        <p:txBody>
          <a:bodyPr/>
          <a:lstStyle/>
          <a:p>
            <a:fld id="{F7AB32B1-87D9-4CF3-83F4-CCC4E7D84702}" type="datetimeFigureOut">
              <a:rPr lang="en-IN" smtClean="0"/>
              <a:t>07-10-2025</a:t>
            </a:fld>
            <a:endParaRPr lang="en-IN"/>
          </a:p>
        </p:txBody>
      </p:sp>
      <p:sp>
        <p:nvSpPr>
          <p:cNvPr id="5" name="Footer Placeholder 4">
            <a:extLst>
              <a:ext uri="{FF2B5EF4-FFF2-40B4-BE49-F238E27FC236}">
                <a16:creationId xmlns:a16="http://schemas.microsoft.com/office/drawing/2014/main" id="{A8915011-2E69-4B37-B437-002CEF3C5085}"/>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9124B6EB-6964-4AEB-8748-6FA2764446CD}"/>
              </a:ext>
            </a:extLst>
          </p:cNvPr>
          <p:cNvSpPr>
            <a:spLocks noGrp="1"/>
          </p:cNvSpPr>
          <p:nvPr>
            <p:ph type="sldNum" sz="quarter" idx="12"/>
          </p:nvPr>
        </p:nvSpPr>
        <p:spPr/>
        <p:txBody>
          <a:bodyPr/>
          <a:lstStyle/>
          <a:p>
            <a:fld id="{3D66C621-B93B-45F7-BF1B-EF88C959506C}" type="slidenum">
              <a:rPr lang="en-IN" smtClean="0"/>
              <a:t>‹#›</a:t>
            </a:fld>
            <a:endParaRPr lang="en-IN"/>
          </a:p>
        </p:txBody>
      </p:sp>
    </p:spTree>
    <p:extLst>
      <p:ext uri="{BB962C8B-B14F-4D97-AF65-F5344CB8AC3E}">
        <p14:creationId xmlns:p14="http://schemas.microsoft.com/office/powerpoint/2010/main" val="288469184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667" b="1" i="0">
                <a:solidFill>
                  <a:srgbClr val="002C6C"/>
                </a:solidFill>
                <a:latin typeface="Verdana"/>
                <a:cs typeface="Verdana"/>
              </a:defRPr>
            </a:lvl1pPr>
          </a:lstStyle>
          <a:p>
            <a:endParaRPr/>
          </a:p>
        </p:txBody>
      </p:sp>
      <p:sp>
        <p:nvSpPr>
          <p:cNvPr id="3" name="Holder 3"/>
          <p:cNvSpPr>
            <a:spLocks noGrp="1"/>
          </p:cNvSpPr>
          <p:nvPr>
            <p:ph type="body" idx="1"/>
          </p:nvPr>
        </p:nvSpPr>
        <p:spPr/>
        <p:txBody>
          <a:bodyPr lIns="0" tIns="0" rIns="0" bIns="0"/>
          <a:lstStyle>
            <a:lvl1pPr>
              <a:defRPr sz="1467" b="0" i="0">
                <a:solidFill>
                  <a:srgbClr val="454545"/>
                </a:solidFill>
                <a:latin typeface="Verdana"/>
                <a:cs typeface="Verdana"/>
              </a:defRPr>
            </a:lvl1pPr>
          </a:lstStyle>
          <a:p>
            <a:endParaRPr/>
          </a:p>
        </p:txBody>
      </p:sp>
      <p:sp>
        <p:nvSpPr>
          <p:cNvPr id="4" name="Holder 4"/>
          <p:cNvSpPr>
            <a:spLocks noGrp="1"/>
          </p:cNvSpPr>
          <p:nvPr>
            <p:ph type="ftr" sz="quarter" idx="5"/>
          </p:nvPr>
        </p:nvSpPr>
        <p:spPr/>
        <p:txBody>
          <a:bodyPr lIns="0" tIns="0" rIns="0" bIns="0"/>
          <a:lstStyle>
            <a:lvl1pPr>
              <a:defRPr sz="667" b="0" i="0">
                <a:solidFill>
                  <a:srgbClr val="454545"/>
                </a:solidFill>
                <a:latin typeface="Verdana"/>
                <a:cs typeface="Verdana"/>
              </a:defRPr>
            </a:lvl1pPr>
          </a:lstStyle>
          <a:p>
            <a:pPr marL="16933">
              <a:spcBef>
                <a:spcPts val="140"/>
              </a:spcBef>
            </a:pPr>
            <a:r>
              <a:rPr lang="en-ZA"/>
              <a:t>©</a:t>
            </a:r>
            <a:r>
              <a:rPr lang="en-ZA" spc="-7"/>
              <a:t> </a:t>
            </a:r>
            <a:r>
              <a:rPr lang="en-ZA"/>
              <a:t>GS1</a:t>
            </a:r>
            <a:r>
              <a:rPr lang="en-ZA" spc="-33"/>
              <a:t> </a:t>
            </a:r>
            <a:r>
              <a:rPr lang="en-ZA" spc="-27"/>
              <a:t>2021</a:t>
            </a:r>
            <a:endParaRPr lang="en-ZA" spc="-27"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10/7/2025</a:t>
            </a:fld>
            <a:endParaRPr lang="en-US"/>
          </a:p>
        </p:txBody>
      </p:sp>
      <p:sp>
        <p:nvSpPr>
          <p:cNvPr id="6" name="Holder 6"/>
          <p:cNvSpPr>
            <a:spLocks noGrp="1"/>
          </p:cNvSpPr>
          <p:nvPr>
            <p:ph type="sldNum" sz="quarter" idx="7"/>
          </p:nvPr>
        </p:nvSpPr>
        <p:spPr/>
        <p:txBody>
          <a:bodyPr lIns="0" tIns="0" rIns="0" bIns="0"/>
          <a:lstStyle>
            <a:lvl1pPr>
              <a:defRPr sz="800" b="0" i="0">
                <a:solidFill>
                  <a:srgbClr val="454545"/>
                </a:solidFill>
                <a:latin typeface="Verdana"/>
                <a:cs typeface="Verdana"/>
              </a:defRPr>
            </a:lvl1pPr>
          </a:lstStyle>
          <a:p>
            <a:pPr marL="78738">
              <a:spcBef>
                <a:spcPts val="133"/>
              </a:spcBef>
            </a:pPr>
            <a:fld id="{81D60167-4931-47E6-BA6A-407CBD079E47}" type="slidenum">
              <a:rPr lang="en-ZA" spc="-67" smtClean="0"/>
              <a:pPr marL="78738">
                <a:spcBef>
                  <a:spcPts val="133"/>
                </a:spcBef>
              </a:pPr>
              <a:t>‹#›</a:t>
            </a:fld>
            <a:endParaRPr lang="en-ZA" spc="-67" dirty="0"/>
          </a:p>
        </p:txBody>
      </p:sp>
    </p:spTree>
    <p:extLst>
      <p:ext uri="{BB962C8B-B14F-4D97-AF65-F5344CB8AC3E}">
        <p14:creationId xmlns:p14="http://schemas.microsoft.com/office/powerpoint/2010/main" val="62754259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B7E44536-7F34-75F4-522E-D41D08F32023}"/>
              </a:ext>
            </a:extLst>
          </p:cNvPr>
          <p:cNvGraphicFramePr>
            <a:graphicFrameLocks noChangeAspect="1"/>
          </p:cNvGraphicFramePr>
          <p:nvPr userDrawn="1">
            <p:custDataLst>
              <p:tags r:id="rId1"/>
            </p:custDataLst>
            <p:extLst>
              <p:ext uri="{D42A27DB-BD31-4B8C-83A1-F6EECF244321}">
                <p14:modId xmlns:p14="http://schemas.microsoft.com/office/powerpoint/2010/main" val="171135356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606" imgH="605" progId="TCLayout.ActiveDocument.1">
                  <p:embed/>
                </p:oleObj>
              </mc:Choice>
              <mc:Fallback>
                <p:oleObj name="think-cell Slide" r:id="rId3" imgW="606" imgH="605" progId="TCLayout.ActiveDocument.1">
                  <p:embed/>
                  <p:pic>
                    <p:nvPicPr>
                      <p:cNvPr id="5" name="think-cell data - do not delete" hidden="1">
                        <a:extLst>
                          <a:ext uri="{FF2B5EF4-FFF2-40B4-BE49-F238E27FC236}">
                            <a16:creationId xmlns:a16="http://schemas.microsoft.com/office/drawing/2014/main" id="{B7E44536-7F34-75F4-522E-D41D08F3202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Slide Number Placeholder 3"/>
          <p:cNvSpPr>
            <a:spLocks noGrp="1"/>
          </p:cNvSpPr>
          <p:nvPr>
            <p:ph type="sldNum" sz="quarter" idx="12"/>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2" name="Title Placeholder 1">
            <a:extLst>
              <a:ext uri="{FF2B5EF4-FFF2-40B4-BE49-F238E27FC236}">
                <a16:creationId xmlns:a16="http://schemas.microsoft.com/office/drawing/2014/main" id="{FDF2FBDC-CCA1-5626-CC79-517AC87142C8}"/>
              </a:ext>
            </a:extLst>
          </p:cNvPr>
          <p:cNvSpPr>
            <a:spLocks noGrp="1"/>
          </p:cNvSpPr>
          <p:nvPr>
            <p:ph type="title" hasCustomPrompt="1"/>
          </p:nvPr>
        </p:nvSpPr>
        <p:spPr bwMode="auto">
          <a:xfrm>
            <a:off x="596639"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2400"/>
            </a:lvl1pPr>
          </a:lstStyle>
          <a:p>
            <a:pPr lvl="0"/>
            <a:r>
              <a:rPr lang="en-GB" noProof="0"/>
              <a:t>Title goes here and can be two lines</a:t>
            </a:r>
          </a:p>
        </p:txBody>
      </p:sp>
    </p:spTree>
    <p:extLst>
      <p:ext uri="{BB962C8B-B14F-4D97-AF65-F5344CB8AC3E}">
        <p14:creationId xmlns:p14="http://schemas.microsoft.com/office/powerpoint/2010/main" val="8808367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AC2B5447-D7C3-8578-C852-9E94363C616C}"/>
              </a:ext>
            </a:extLst>
          </p:cNvPr>
          <p:cNvGraphicFramePr>
            <a:graphicFrameLocks noChangeAspect="1"/>
          </p:cNvGraphicFramePr>
          <p:nvPr userDrawn="1">
            <p:custDataLst>
              <p:tags r:id="rId1"/>
            </p:custDataLst>
            <p:extLst>
              <p:ext uri="{D42A27DB-BD31-4B8C-83A1-F6EECF244321}">
                <p14:modId xmlns:p14="http://schemas.microsoft.com/office/powerpoint/2010/main" val="139567471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606" imgH="605" progId="TCLayout.ActiveDocument.1">
                  <p:embed/>
                </p:oleObj>
              </mc:Choice>
              <mc:Fallback>
                <p:oleObj name="think-cell Slide" r:id="rId3" imgW="606" imgH="605" progId="TCLayout.ActiveDocument.1">
                  <p:embed/>
                  <p:pic>
                    <p:nvPicPr>
                      <p:cNvPr id="5" name="think-cell data - do not delete" hidden="1">
                        <a:extLst>
                          <a:ext uri="{FF2B5EF4-FFF2-40B4-BE49-F238E27FC236}">
                            <a16:creationId xmlns:a16="http://schemas.microsoft.com/office/drawing/2014/main" id="{AC2B5447-D7C3-8578-C852-9E94363C616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ext Placeholder 2"/>
          <p:cNvSpPr>
            <a:spLocks noGrp="1"/>
          </p:cNvSpPr>
          <p:nvPr>
            <p:ph idx="11" hasCustomPrompt="1"/>
          </p:nvPr>
        </p:nvSpPr>
        <p:spPr bwMode="auto">
          <a:xfrm>
            <a:off x="596961" y="1455212"/>
            <a:ext cx="10988943" cy="441611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defRPr sz="2000"/>
            </a:lvl1pPr>
            <a:lvl2pPr>
              <a:defRPr sz="2000"/>
            </a:lvl2pPr>
            <a:lvl3pPr>
              <a:defRPr sz="2000"/>
            </a:lvl3pPr>
            <a:lvl4pPr>
              <a:defRPr sz="2000"/>
            </a:lvl4pPr>
            <a:lvl5pPr>
              <a:defRPr sz="20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 name="Slide Number Placeholder 3"/>
          <p:cNvSpPr>
            <a:spLocks noGrp="1"/>
          </p:cNvSpPr>
          <p:nvPr>
            <p:ph type="sldNum" sz="quarter" idx="12"/>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3" name="Title Placeholder 1">
            <a:extLst>
              <a:ext uri="{FF2B5EF4-FFF2-40B4-BE49-F238E27FC236}">
                <a16:creationId xmlns:a16="http://schemas.microsoft.com/office/drawing/2014/main" id="{AF26BE69-88EE-8427-B11E-269109F3FA2F}"/>
              </a:ext>
            </a:extLst>
          </p:cNvPr>
          <p:cNvSpPr>
            <a:spLocks noGrp="1"/>
          </p:cNvSpPr>
          <p:nvPr>
            <p:ph type="title" hasCustomPrompt="1"/>
          </p:nvPr>
        </p:nvSpPr>
        <p:spPr bwMode="auto">
          <a:xfrm>
            <a:off x="596639"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2400"/>
            </a:lvl1pPr>
          </a:lstStyle>
          <a:p>
            <a:pPr lvl="0"/>
            <a:r>
              <a:rPr lang="en-GB" noProof="0"/>
              <a:t>Title goes here and can be two lines</a:t>
            </a:r>
          </a:p>
        </p:txBody>
      </p:sp>
    </p:spTree>
    <p:extLst>
      <p:ext uri="{BB962C8B-B14F-4D97-AF65-F5344CB8AC3E}">
        <p14:creationId xmlns:p14="http://schemas.microsoft.com/office/powerpoint/2010/main" val="30048092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Line Introduction">
    <p:spTree>
      <p:nvGrpSpPr>
        <p:cNvPr id="1" name=""/>
        <p:cNvGrpSpPr/>
        <p:nvPr/>
      </p:nvGrpSpPr>
      <p:grpSpPr>
        <a:xfrm>
          <a:off x="0" y="0"/>
          <a:ext cx="0" cy="0"/>
          <a:chOff x="0" y="0"/>
          <a:chExt cx="0" cy="0"/>
        </a:xfrm>
      </p:grpSpPr>
      <p:sp>
        <p:nvSpPr>
          <p:cNvPr id="6" name="Text Placeholder 5"/>
          <p:cNvSpPr>
            <a:spLocks noGrp="1"/>
          </p:cNvSpPr>
          <p:nvPr>
            <p:ph type="body" sz="quarter" idx="11" hasCustomPrompt="1"/>
          </p:nvPr>
        </p:nvSpPr>
        <p:spPr>
          <a:xfrm>
            <a:off x="596981" y="1455920"/>
            <a:ext cx="10995323" cy="867171"/>
          </a:xfrm>
          <a:prstGeom prst="rect">
            <a:avLst/>
          </a:prstGeom>
        </p:spPr>
        <p:txBody>
          <a:bodyPr lIns="0" tIns="0" rIns="0" bIns="0">
            <a:noAutofit/>
          </a:bodyPr>
          <a:lstStyle>
            <a:lvl1pPr marL="0" indent="0">
              <a:lnSpc>
                <a:spcPct val="100000"/>
              </a:lnSpc>
              <a:buFontTx/>
              <a:buNone/>
              <a:defRPr sz="2400" b="1" i="0">
                <a:solidFill>
                  <a:schemeClr val="accent1"/>
                </a:solidFill>
              </a:defRPr>
            </a:lvl1pPr>
          </a:lstStyle>
          <a:p>
            <a:pPr lvl="0"/>
            <a:r>
              <a:rPr lang="en-GB" noProof="0"/>
              <a:t>Click to edit text. Main idea, quote, or phrases two lines or fewer may go in this text box. </a:t>
            </a:r>
          </a:p>
        </p:txBody>
      </p:sp>
      <p:sp>
        <p:nvSpPr>
          <p:cNvPr id="5" name="Slide Number Placeholder 4"/>
          <p:cNvSpPr>
            <a:spLocks noGrp="1"/>
          </p:cNvSpPr>
          <p:nvPr>
            <p:ph type="sldNum" sz="quarter" idx="14"/>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7" name="Text Placeholder 2"/>
          <p:cNvSpPr>
            <a:spLocks noGrp="1"/>
          </p:cNvSpPr>
          <p:nvPr>
            <p:ph idx="15" hasCustomPrompt="1"/>
          </p:nvPr>
        </p:nvSpPr>
        <p:spPr bwMode="auto">
          <a:xfrm>
            <a:off x="596961" y="2444691"/>
            <a:ext cx="10988943" cy="342663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defRPr sz="2000"/>
            </a:lvl1pPr>
            <a:lvl2pPr>
              <a:defRPr sz="2000"/>
            </a:lvl2pPr>
            <a:lvl3pPr>
              <a:defRPr sz="2000"/>
            </a:lvl3pPr>
            <a:lvl4pPr>
              <a:defRPr sz="2000"/>
            </a:lvl4pPr>
            <a:lvl5pPr>
              <a:defRPr sz="20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 name="Title Placeholder 1">
            <a:extLst>
              <a:ext uri="{FF2B5EF4-FFF2-40B4-BE49-F238E27FC236}">
                <a16:creationId xmlns:a16="http://schemas.microsoft.com/office/drawing/2014/main" id="{E728A95F-AD9D-4D6F-E917-F2936C11B0DD}"/>
              </a:ext>
            </a:extLst>
          </p:cNvPr>
          <p:cNvSpPr>
            <a:spLocks noGrp="1"/>
          </p:cNvSpPr>
          <p:nvPr>
            <p:ph type="title" hasCustomPrompt="1"/>
          </p:nvPr>
        </p:nvSpPr>
        <p:spPr bwMode="auto">
          <a:xfrm>
            <a:off x="596639"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3200"/>
            </a:lvl1pPr>
          </a:lstStyle>
          <a:p>
            <a:pPr lvl="0"/>
            <a:r>
              <a:rPr lang="en-GB" noProof="0"/>
              <a:t>Title goes here and can be two lines</a:t>
            </a:r>
          </a:p>
        </p:txBody>
      </p:sp>
    </p:spTree>
    <p:extLst>
      <p:ext uri="{BB962C8B-B14F-4D97-AF65-F5344CB8AC3E}">
        <p14:creationId xmlns:p14="http://schemas.microsoft.com/office/powerpoint/2010/main" val="110105256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ext with Heading">
    <p:spTree>
      <p:nvGrpSpPr>
        <p:cNvPr id="1" name=""/>
        <p:cNvGrpSpPr/>
        <p:nvPr/>
      </p:nvGrpSpPr>
      <p:grpSpPr>
        <a:xfrm>
          <a:off x="0" y="0"/>
          <a:ext cx="0" cy="0"/>
          <a:chOff x="0" y="0"/>
          <a:chExt cx="0" cy="0"/>
        </a:xfrm>
      </p:grpSpPr>
      <p:sp>
        <p:nvSpPr>
          <p:cNvPr id="6" name="Text Placeholder 5"/>
          <p:cNvSpPr>
            <a:spLocks noGrp="1"/>
          </p:cNvSpPr>
          <p:nvPr>
            <p:ph type="body" sz="quarter" idx="11" hasCustomPrompt="1"/>
          </p:nvPr>
        </p:nvSpPr>
        <p:spPr>
          <a:xfrm>
            <a:off x="596981" y="1455920"/>
            <a:ext cx="10995323" cy="498081"/>
          </a:xfrm>
          <a:prstGeom prst="rect">
            <a:avLst/>
          </a:prstGeom>
        </p:spPr>
        <p:txBody>
          <a:bodyPr lIns="0" tIns="0" rIns="0" bIns="0">
            <a:noAutofit/>
          </a:bodyPr>
          <a:lstStyle>
            <a:lvl1pPr marL="0" indent="0">
              <a:lnSpc>
                <a:spcPct val="100000"/>
              </a:lnSpc>
              <a:buFontTx/>
              <a:buNone/>
              <a:defRPr sz="2400" b="1" i="0"/>
            </a:lvl1pPr>
          </a:lstStyle>
          <a:p>
            <a:pPr lvl="0"/>
            <a:r>
              <a:rPr lang="en-GB" noProof="0"/>
              <a:t>Click to edit heading</a:t>
            </a:r>
          </a:p>
        </p:txBody>
      </p:sp>
      <p:sp>
        <p:nvSpPr>
          <p:cNvPr id="5" name="Slide Number Placeholder 4"/>
          <p:cNvSpPr>
            <a:spLocks noGrp="1"/>
          </p:cNvSpPr>
          <p:nvPr>
            <p:ph type="sldNum" sz="quarter" idx="14"/>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7" name="Text Placeholder 2"/>
          <p:cNvSpPr>
            <a:spLocks noGrp="1"/>
          </p:cNvSpPr>
          <p:nvPr>
            <p:ph idx="15" hasCustomPrompt="1"/>
          </p:nvPr>
        </p:nvSpPr>
        <p:spPr bwMode="auto">
          <a:xfrm>
            <a:off x="596961" y="2073412"/>
            <a:ext cx="10988943" cy="379791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defRPr sz="2000"/>
            </a:lvl1pPr>
            <a:lvl2pPr>
              <a:defRPr sz="2000"/>
            </a:lvl2pPr>
            <a:lvl3pPr>
              <a:defRPr sz="2000"/>
            </a:lvl3pPr>
            <a:lvl4pPr>
              <a:defRPr sz="2000"/>
            </a:lvl4pPr>
            <a:lvl5pPr>
              <a:defRPr sz="20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 name="Title Placeholder 1">
            <a:extLst>
              <a:ext uri="{FF2B5EF4-FFF2-40B4-BE49-F238E27FC236}">
                <a16:creationId xmlns:a16="http://schemas.microsoft.com/office/drawing/2014/main" id="{A4EF65B0-2AE4-21C6-6C5D-F0EE7FD5B020}"/>
              </a:ext>
            </a:extLst>
          </p:cNvPr>
          <p:cNvSpPr>
            <a:spLocks noGrp="1"/>
          </p:cNvSpPr>
          <p:nvPr>
            <p:ph type="title" hasCustomPrompt="1"/>
          </p:nvPr>
        </p:nvSpPr>
        <p:spPr bwMode="auto">
          <a:xfrm>
            <a:off x="596639"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3200"/>
            </a:lvl1pPr>
          </a:lstStyle>
          <a:p>
            <a:pPr lvl="0"/>
            <a:r>
              <a:rPr lang="en-GB" noProof="0"/>
              <a:t>Title goes here and can be two lines</a:t>
            </a:r>
          </a:p>
        </p:txBody>
      </p:sp>
    </p:spTree>
    <p:extLst>
      <p:ext uri="{BB962C8B-B14F-4D97-AF65-F5344CB8AC3E}">
        <p14:creationId xmlns:p14="http://schemas.microsoft.com/office/powerpoint/2010/main" val="285458457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Line Introduction">
    <p:spTree>
      <p:nvGrpSpPr>
        <p:cNvPr id="1" name=""/>
        <p:cNvGrpSpPr/>
        <p:nvPr/>
      </p:nvGrpSpPr>
      <p:grpSpPr>
        <a:xfrm>
          <a:off x="0" y="0"/>
          <a:ext cx="0" cy="0"/>
          <a:chOff x="0" y="0"/>
          <a:chExt cx="0" cy="0"/>
        </a:xfrm>
      </p:grpSpPr>
      <p:sp>
        <p:nvSpPr>
          <p:cNvPr id="6" name="Text Placeholder 5"/>
          <p:cNvSpPr>
            <a:spLocks noGrp="1"/>
          </p:cNvSpPr>
          <p:nvPr>
            <p:ph type="body" sz="quarter" idx="11" hasCustomPrompt="1"/>
          </p:nvPr>
        </p:nvSpPr>
        <p:spPr>
          <a:xfrm>
            <a:off x="596981" y="1455920"/>
            <a:ext cx="10995323" cy="867171"/>
          </a:xfrm>
          <a:prstGeom prst="rect">
            <a:avLst/>
          </a:prstGeom>
        </p:spPr>
        <p:txBody>
          <a:bodyPr lIns="0" tIns="0" rIns="0" bIns="0">
            <a:noAutofit/>
          </a:bodyPr>
          <a:lstStyle>
            <a:lvl1pPr marL="0" indent="0">
              <a:lnSpc>
                <a:spcPct val="100000"/>
              </a:lnSpc>
              <a:buFontTx/>
              <a:buNone/>
              <a:defRPr sz="2400" b="1" i="0">
                <a:solidFill>
                  <a:schemeClr val="accent1"/>
                </a:solidFill>
              </a:defRPr>
            </a:lvl1pPr>
          </a:lstStyle>
          <a:p>
            <a:pPr lvl="0"/>
            <a:r>
              <a:rPr lang="en-GB" noProof="0"/>
              <a:t>Click to edit text. Main idea, quote, or phrases two lines or fewer may go in this text box. </a:t>
            </a:r>
          </a:p>
        </p:txBody>
      </p:sp>
      <p:sp>
        <p:nvSpPr>
          <p:cNvPr id="5" name="Slide Number Placeholder 4"/>
          <p:cNvSpPr>
            <a:spLocks noGrp="1"/>
          </p:cNvSpPr>
          <p:nvPr>
            <p:ph type="sldNum" sz="quarter" idx="14"/>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7" name="Text Placeholder 2"/>
          <p:cNvSpPr>
            <a:spLocks noGrp="1"/>
          </p:cNvSpPr>
          <p:nvPr>
            <p:ph idx="15" hasCustomPrompt="1"/>
          </p:nvPr>
        </p:nvSpPr>
        <p:spPr bwMode="auto">
          <a:xfrm>
            <a:off x="596961" y="2444691"/>
            <a:ext cx="10988943" cy="342663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defRPr sz="2000"/>
            </a:lvl1pPr>
            <a:lvl2pPr>
              <a:defRPr sz="2000"/>
            </a:lvl2pPr>
            <a:lvl3pPr>
              <a:defRPr sz="2000"/>
            </a:lvl3pPr>
            <a:lvl4pPr>
              <a:defRPr sz="2000"/>
            </a:lvl4pPr>
            <a:lvl5pPr>
              <a:defRPr sz="20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 name="Title Placeholder 1">
            <a:extLst>
              <a:ext uri="{FF2B5EF4-FFF2-40B4-BE49-F238E27FC236}">
                <a16:creationId xmlns:a16="http://schemas.microsoft.com/office/drawing/2014/main" id="{E728A95F-AD9D-4D6F-E917-F2936C11B0DD}"/>
              </a:ext>
            </a:extLst>
          </p:cNvPr>
          <p:cNvSpPr>
            <a:spLocks noGrp="1"/>
          </p:cNvSpPr>
          <p:nvPr>
            <p:ph type="title" hasCustomPrompt="1"/>
          </p:nvPr>
        </p:nvSpPr>
        <p:spPr bwMode="auto">
          <a:xfrm>
            <a:off x="596639"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3200"/>
            </a:lvl1pPr>
          </a:lstStyle>
          <a:p>
            <a:pPr lvl="0"/>
            <a:r>
              <a:rPr lang="en-GB" noProof="0"/>
              <a:t>Title goes here and can be two lines</a:t>
            </a:r>
          </a:p>
        </p:txBody>
      </p:sp>
    </p:spTree>
    <p:extLst>
      <p:ext uri="{BB962C8B-B14F-4D97-AF65-F5344CB8AC3E}">
        <p14:creationId xmlns:p14="http://schemas.microsoft.com/office/powerpoint/2010/main" val="247526889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3-Line Introduction">
    <p:spTree>
      <p:nvGrpSpPr>
        <p:cNvPr id="1" name=""/>
        <p:cNvGrpSpPr/>
        <p:nvPr/>
      </p:nvGrpSpPr>
      <p:grpSpPr>
        <a:xfrm>
          <a:off x="0" y="0"/>
          <a:ext cx="0" cy="0"/>
          <a:chOff x="0" y="0"/>
          <a:chExt cx="0" cy="0"/>
        </a:xfrm>
      </p:grpSpPr>
      <p:sp>
        <p:nvSpPr>
          <p:cNvPr id="6" name="Text Placeholder 5"/>
          <p:cNvSpPr>
            <a:spLocks noGrp="1"/>
          </p:cNvSpPr>
          <p:nvPr>
            <p:ph type="body" sz="quarter" idx="11" hasCustomPrompt="1"/>
          </p:nvPr>
        </p:nvSpPr>
        <p:spPr>
          <a:xfrm>
            <a:off x="596981" y="1455920"/>
            <a:ext cx="10995323" cy="1161163"/>
          </a:xfrm>
          <a:prstGeom prst="rect">
            <a:avLst/>
          </a:prstGeom>
        </p:spPr>
        <p:txBody>
          <a:bodyPr lIns="0" tIns="0" rIns="0" bIns="0">
            <a:noAutofit/>
          </a:bodyPr>
          <a:lstStyle>
            <a:lvl1pPr marL="0" marR="0" indent="0" algn="l" defTabSz="609525" rtl="0" eaLnBrk="1" fontAlgn="base" latinLnBrk="0" hangingPunct="1">
              <a:lnSpc>
                <a:spcPct val="100000"/>
              </a:lnSpc>
              <a:spcBef>
                <a:spcPct val="20000"/>
              </a:spcBef>
              <a:spcAft>
                <a:spcPct val="0"/>
              </a:spcAft>
              <a:buClr>
                <a:schemeClr val="accent1"/>
              </a:buClr>
              <a:buSzTx/>
              <a:buFontTx/>
              <a:buNone/>
              <a:tabLst/>
              <a:defRPr sz="2400" b="1" i="0">
                <a:solidFill>
                  <a:schemeClr val="accent1"/>
                </a:solidFill>
              </a:defRPr>
            </a:lvl1pPr>
          </a:lstStyle>
          <a:p>
            <a:pPr marL="0" marR="0" lvl="0" indent="0" algn="l" defTabSz="609525" rtl="0" eaLnBrk="1" fontAlgn="base" latinLnBrk="0" hangingPunct="1">
              <a:lnSpc>
                <a:spcPct val="100000"/>
              </a:lnSpc>
              <a:spcBef>
                <a:spcPct val="20000"/>
              </a:spcBef>
              <a:spcAft>
                <a:spcPct val="0"/>
              </a:spcAft>
              <a:buClr>
                <a:schemeClr val="accent1"/>
              </a:buClr>
              <a:buSzTx/>
              <a:buFontTx/>
              <a:buNone/>
              <a:tabLst/>
              <a:defRPr/>
            </a:pPr>
            <a:r>
              <a:rPr lang="en-GB" noProof="0"/>
              <a:t>Click to edit text. Main idea, quote, or phrases three lines or fewer may go in this text box. For text over three lines, adjust the size of this box.</a:t>
            </a:r>
          </a:p>
        </p:txBody>
      </p:sp>
      <p:sp>
        <p:nvSpPr>
          <p:cNvPr id="5" name="Slide Number Placeholder 4"/>
          <p:cNvSpPr>
            <a:spLocks noGrp="1"/>
          </p:cNvSpPr>
          <p:nvPr>
            <p:ph type="sldNum" sz="quarter" idx="14"/>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7" name="Text Placeholder 2"/>
          <p:cNvSpPr>
            <a:spLocks noGrp="1"/>
          </p:cNvSpPr>
          <p:nvPr>
            <p:ph idx="15" hasCustomPrompt="1"/>
          </p:nvPr>
        </p:nvSpPr>
        <p:spPr bwMode="auto">
          <a:xfrm>
            <a:off x="596961" y="2743202"/>
            <a:ext cx="10988943" cy="31281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defRPr sz="2000"/>
            </a:lvl1pPr>
            <a:lvl2pPr>
              <a:defRPr sz="2000"/>
            </a:lvl2pPr>
            <a:lvl3pPr>
              <a:defRPr sz="2000"/>
            </a:lvl3pPr>
            <a:lvl4pPr>
              <a:defRPr sz="2000"/>
            </a:lvl4pPr>
            <a:lvl5pPr>
              <a:defRPr sz="20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 name="Title Placeholder 1">
            <a:extLst>
              <a:ext uri="{FF2B5EF4-FFF2-40B4-BE49-F238E27FC236}">
                <a16:creationId xmlns:a16="http://schemas.microsoft.com/office/drawing/2014/main" id="{3818827E-53E2-F6FA-6E3A-19226DB38BEA}"/>
              </a:ext>
            </a:extLst>
          </p:cNvPr>
          <p:cNvSpPr>
            <a:spLocks noGrp="1"/>
          </p:cNvSpPr>
          <p:nvPr>
            <p:ph type="title" hasCustomPrompt="1"/>
          </p:nvPr>
        </p:nvSpPr>
        <p:spPr bwMode="auto">
          <a:xfrm>
            <a:off x="596639"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3200"/>
            </a:lvl1pPr>
          </a:lstStyle>
          <a:p>
            <a:pPr lvl="0"/>
            <a:r>
              <a:rPr lang="en-GB" noProof="0"/>
              <a:t>Title goes here and can be two lines</a:t>
            </a:r>
          </a:p>
        </p:txBody>
      </p:sp>
    </p:spTree>
    <p:extLst>
      <p:ext uri="{BB962C8B-B14F-4D97-AF65-F5344CB8AC3E}">
        <p14:creationId xmlns:p14="http://schemas.microsoft.com/office/powerpoint/2010/main" val="104901565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2-Column Text">
    <p:spTree>
      <p:nvGrpSpPr>
        <p:cNvPr id="1" name=""/>
        <p:cNvGrpSpPr/>
        <p:nvPr/>
      </p:nvGrpSpPr>
      <p:grpSpPr>
        <a:xfrm>
          <a:off x="0" y="0"/>
          <a:ext cx="0" cy="0"/>
          <a:chOff x="0" y="0"/>
          <a:chExt cx="0" cy="0"/>
        </a:xfrm>
      </p:grpSpPr>
      <p:sp>
        <p:nvSpPr>
          <p:cNvPr id="16" name="Text Placeholder 5"/>
          <p:cNvSpPr>
            <a:spLocks noGrp="1"/>
          </p:cNvSpPr>
          <p:nvPr>
            <p:ph type="body" sz="quarter" idx="15" hasCustomPrompt="1"/>
          </p:nvPr>
        </p:nvSpPr>
        <p:spPr>
          <a:xfrm>
            <a:off x="606661" y="1455429"/>
            <a:ext cx="5223516" cy="737544"/>
          </a:xfrm>
          <a:prstGeom prst="rect">
            <a:avLst/>
          </a:prstGeom>
        </p:spPr>
        <p:txBody>
          <a:bodyPr lIns="0" tIns="0" rIns="0" bIns="0" anchor="b" anchorCtr="0">
            <a:noAutofit/>
          </a:bodyPr>
          <a:lstStyle>
            <a:lvl1pPr marL="0" indent="0">
              <a:lnSpc>
                <a:spcPct val="100000"/>
              </a:lnSpc>
              <a:buFontTx/>
              <a:buNone/>
              <a:defRPr sz="2400" b="1" i="0"/>
            </a:lvl1pPr>
          </a:lstStyle>
          <a:p>
            <a:pPr lvl="0"/>
            <a:r>
              <a:rPr lang="en-GB" noProof="0"/>
              <a:t>Click to edit heading</a:t>
            </a:r>
          </a:p>
        </p:txBody>
      </p:sp>
      <p:sp>
        <p:nvSpPr>
          <p:cNvPr id="18" name="Text Placeholder 12"/>
          <p:cNvSpPr>
            <a:spLocks noGrp="1"/>
          </p:cNvSpPr>
          <p:nvPr>
            <p:ph type="body" sz="quarter" idx="17" hasCustomPrompt="1"/>
          </p:nvPr>
        </p:nvSpPr>
        <p:spPr>
          <a:xfrm>
            <a:off x="607626" y="2311178"/>
            <a:ext cx="5221380" cy="3560455"/>
          </a:xfrm>
          <a:prstGeom prst="rect">
            <a:avLst/>
          </a:prstGeom>
        </p:spPr>
        <p:txBody>
          <a:bodyPr lIns="0" tIns="0" rIns="0" bIns="0">
            <a:noAutofit/>
          </a:bodyPr>
          <a:lstStyle>
            <a:lvl1pPr>
              <a:lnSpc>
                <a:spcPct val="100000"/>
              </a:lnSpc>
              <a:buClr>
                <a:schemeClr val="accent1"/>
              </a:buClr>
              <a:defRPr sz="1733"/>
            </a:lvl1pPr>
            <a:lvl2pPr>
              <a:lnSpc>
                <a:spcPct val="100000"/>
              </a:lnSpc>
              <a:buClr>
                <a:schemeClr val="accent1"/>
              </a:buClr>
              <a:defRPr sz="1733"/>
            </a:lvl2pPr>
            <a:lvl3pPr>
              <a:lnSpc>
                <a:spcPct val="100000"/>
              </a:lnSpc>
              <a:buClr>
                <a:schemeClr val="accent1"/>
              </a:buClr>
              <a:defRPr sz="1733"/>
            </a:lvl3pPr>
            <a:lvl4pPr>
              <a:lnSpc>
                <a:spcPct val="100000"/>
              </a:lnSpc>
              <a:buClr>
                <a:schemeClr val="accent1"/>
              </a:buClr>
              <a:defRPr sz="1733"/>
            </a:lvl4pPr>
            <a:lvl5pPr>
              <a:lnSpc>
                <a:spcPct val="100000"/>
              </a:lnSpc>
              <a:buClr>
                <a:schemeClr val="accent1"/>
              </a:buClr>
              <a:defRPr sz="1733"/>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1" name="Text Placeholder 5"/>
          <p:cNvSpPr>
            <a:spLocks noGrp="1"/>
          </p:cNvSpPr>
          <p:nvPr>
            <p:ph type="body" sz="quarter" idx="19" hasCustomPrompt="1"/>
          </p:nvPr>
        </p:nvSpPr>
        <p:spPr>
          <a:xfrm>
            <a:off x="6362700" y="1455429"/>
            <a:ext cx="5224363" cy="737544"/>
          </a:xfrm>
          <a:prstGeom prst="rect">
            <a:avLst/>
          </a:prstGeom>
        </p:spPr>
        <p:txBody>
          <a:bodyPr lIns="0" tIns="0" rIns="0" bIns="0" anchor="b" anchorCtr="0">
            <a:noAutofit/>
          </a:bodyPr>
          <a:lstStyle>
            <a:lvl1pPr marL="0" indent="0">
              <a:lnSpc>
                <a:spcPct val="100000"/>
              </a:lnSpc>
              <a:buFontTx/>
              <a:buNone/>
              <a:defRPr sz="2400" b="1" i="0"/>
            </a:lvl1pPr>
          </a:lstStyle>
          <a:p>
            <a:pPr lvl="0"/>
            <a:r>
              <a:rPr lang="en-GB" noProof="0"/>
              <a:t>Click to edit heading</a:t>
            </a:r>
          </a:p>
        </p:txBody>
      </p:sp>
      <p:sp>
        <p:nvSpPr>
          <p:cNvPr id="12" name="Text Placeholder 12"/>
          <p:cNvSpPr>
            <a:spLocks noGrp="1"/>
          </p:cNvSpPr>
          <p:nvPr>
            <p:ph type="body" sz="quarter" idx="20" hasCustomPrompt="1"/>
          </p:nvPr>
        </p:nvSpPr>
        <p:spPr>
          <a:xfrm>
            <a:off x="6364513" y="2311178"/>
            <a:ext cx="5221380" cy="3560455"/>
          </a:xfrm>
          <a:prstGeom prst="rect">
            <a:avLst/>
          </a:prstGeom>
        </p:spPr>
        <p:txBody>
          <a:bodyPr lIns="0" tIns="0" rIns="0" bIns="0">
            <a:noAutofit/>
          </a:bodyPr>
          <a:lstStyle>
            <a:lvl1pPr>
              <a:lnSpc>
                <a:spcPct val="100000"/>
              </a:lnSpc>
              <a:buClr>
                <a:schemeClr val="accent1"/>
              </a:buClr>
              <a:defRPr sz="1733"/>
            </a:lvl1pPr>
            <a:lvl2pPr>
              <a:lnSpc>
                <a:spcPct val="100000"/>
              </a:lnSpc>
              <a:buClr>
                <a:schemeClr val="accent1"/>
              </a:buClr>
              <a:defRPr sz="1733"/>
            </a:lvl2pPr>
            <a:lvl3pPr>
              <a:lnSpc>
                <a:spcPct val="100000"/>
              </a:lnSpc>
              <a:buClr>
                <a:schemeClr val="accent1"/>
              </a:buClr>
              <a:defRPr sz="1733"/>
            </a:lvl3pPr>
            <a:lvl4pPr>
              <a:lnSpc>
                <a:spcPct val="100000"/>
              </a:lnSpc>
              <a:buClr>
                <a:schemeClr val="accent1"/>
              </a:buClr>
              <a:defRPr sz="1733"/>
            </a:lvl4pPr>
            <a:lvl5pPr>
              <a:lnSpc>
                <a:spcPct val="100000"/>
              </a:lnSpc>
              <a:buClr>
                <a:schemeClr val="accent1"/>
              </a:buClr>
              <a:defRPr sz="1733"/>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4" name="Slide Number Placeholder 4"/>
          <p:cNvSpPr>
            <a:spLocks noGrp="1"/>
          </p:cNvSpPr>
          <p:nvPr>
            <p:ph type="sldNum" sz="quarter" idx="14"/>
          </p:nvPr>
        </p:nvSpPr>
        <p:spPr>
          <a:xfrm>
            <a:off x="11263314" y="6346174"/>
            <a:ext cx="330047" cy="200260"/>
          </a:xfrm>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3" name="Title Placeholder 1">
            <a:extLst>
              <a:ext uri="{FF2B5EF4-FFF2-40B4-BE49-F238E27FC236}">
                <a16:creationId xmlns:a16="http://schemas.microsoft.com/office/drawing/2014/main" id="{AA7A2BA9-2AFB-105E-5227-42287B480BBC}"/>
              </a:ext>
            </a:extLst>
          </p:cNvPr>
          <p:cNvSpPr>
            <a:spLocks noGrp="1"/>
          </p:cNvSpPr>
          <p:nvPr>
            <p:ph type="title" hasCustomPrompt="1"/>
          </p:nvPr>
        </p:nvSpPr>
        <p:spPr bwMode="auto">
          <a:xfrm>
            <a:off x="596639"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3200"/>
            </a:lvl1pPr>
          </a:lstStyle>
          <a:p>
            <a:pPr lvl="0"/>
            <a:r>
              <a:rPr lang="en-GB" noProof="0"/>
              <a:t>Title goes here and can be two lines</a:t>
            </a:r>
          </a:p>
        </p:txBody>
      </p:sp>
    </p:spTree>
    <p:extLst>
      <p:ext uri="{BB962C8B-B14F-4D97-AF65-F5344CB8AC3E}">
        <p14:creationId xmlns:p14="http://schemas.microsoft.com/office/powerpoint/2010/main" val="293284747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3-Column Text">
    <p:spTree>
      <p:nvGrpSpPr>
        <p:cNvPr id="1" name=""/>
        <p:cNvGrpSpPr/>
        <p:nvPr/>
      </p:nvGrpSpPr>
      <p:grpSpPr>
        <a:xfrm>
          <a:off x="0" y="0"/>
          <a:ext cx="0" cy="0"/>
          <a:chOff x="0" y="0"/>
          <a:chExt cx="0" cy="0"/>
        </a:xfrm>
      </p:grpSpPr>
      <p:sp>
        <p:nvSpPr>
          <p:cNvPr id="16" name="Text Placeholder 5"/>
          <p:cNvSpPr>
            <a:spLocks noGrp="1"/>
          </p:cNvSpPr>
          <p:nvPr>
            <p:ph type="body" sz="quarter" idx="15" hasCustomPrompt="1"/>
          </p:nvPr>
        </p:nvSpPr>
        <p:spPr>
          <a:xfrm>
            <a:off x="596982" y="1455430"/>
            <a:ext cx="3348485" cy="654317"/>
          </a:xfrm>
          <a:prstGeom prst="rect">
            <a:avLst/>
          </a:prstGeom>
        </p:spPr>
        <p:txBody>
          <a:bodyPr lIns="0" tIns="0" rIns="0" bIns="0" anchor="b" anchorCtr="0">
            <a:noAutofit/>
          </a:bodyPr>
          <a:lstStyle>
            <a:lvl1pPr marL="0" indent="0">
              <a:lnSpc>
                <a:spcPct val="100000"/>
              </a:lnSpc>
              <a:buFontTx/>
              <a:buNone/>
              <a:defRPr sz="2000" b="1" i="0" baseline="0"/>
            </a:lvl1pPr>
          </a:lstStyle>
          <a:p>
            <a:pPr lvl="0"/>
            <a:r>
              <a:rPr lang="en-GB" noProof="0"/>
              <a:t>Click to edit heading </a:t>
            </a:r>
          </a:p>
        </p:txBody>
      </p:sp>
      <p:sp>
        <p:nvSpPr>
          <p:cNvPr id="18" name="Text Placeholder 12"/>
          <p:cNvSpPr>
            <a:spLocks noGrp="1"/>
          </p:cNvSpPr>
          <p:nvPr>
            <p:ph type="body" sz="quarter" idx="17" hasCustomPrompt="1"/>
          </p:nvPr>
        </p:nvSpPr>
        <p:spPr>
          <a:xfrm>
            <a:off x="596982" y="2247358"/>
            <a:ext cx="3347489" cy="3625500"/>
          </a:xfrm>
          <a:prstGeom prst="rect">
            <a:avLst/>
          </a:prstGeom>
        </p:spPr>
        <p:txBody>
          <a:bodyPr lIns="0" tIns="0" rIns="0" bIns="0">
            <a:noAutofit/>
          </a:bodyPr>
          <a:lstStyle>
            <a:lvl1pPr>
              <a:lnSpc>
                <a:spcPct val="100000"/>
              </a:lnSpc>
              <a:buClr>
                <a:schemeClr val="accent1"/>
              </a:buClr>
              <a:defRPr sz="1467"/>
            </a:lvl1pPr>
            <a:lvl2pPr>
              <a:lnSpc>
                <a:spcPct val="100000"/>
              </a:lnSpc>
              <a:buClr>
                <a:schemeClr val="accent1"/>
              </a:buClr>
              <a:defRPr sz="1467"/>
            </a:lvl2pPr>
            <a:lvl3pPr>
              <a:lnSpc>
                <a:spcPct val="100000"/>
              </a:lnSpc>
              <a:buClr>
                <a:schemeClr val="accent1"/>
              </a:buClr>
              <a:defRPr sz="1467"/>
            </a:lvl3pPr>
            <a:lvl4pPr>
              <a:lnSpc>
                <a:spcPct val="100000"/>
              </a:lnSpc>
              <a:buClr>
                <a:schemeClr val="accent1"/>
              </a:buClr>
              <a:defRPr sz="1467"/>
            </a:lvl4pPr>
            <a:lvl5pPr>
              <a:lnSpc>
                <a:spcPct val="100000"/>
              </a:lnSpc>
              <a:buClr>
                <a:schemeClr val="accent1"/>
              </a:buClr>
              <a:defRPr sz="1467"/>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 name="Slide Number Placeholder 3"/>
          <p:cNvSpPr>
            <a:spLocks noGrp="1"/>
          </p:cNvSpPr>
          <p:nvPr>
            <p:ph type="sldNum" sz="quarter" idx="22"/>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11" name="Text Placeholder 5"/>
          <p:cNvSpPr>
            <a:spLocks noGrp="1"/>
          </p:cNvSpPr>
          <p:nvPr>
            <p:ph type="body" sz="quarter" idx="23" hasCustomPrompt="1"/>
          </p:nvPr>
        </p:nvSpPr>
        <p:spPr>
          <a:xfrm>
            <a:off x="4363339" y="1455430"/>
            <a:ext cx="3348485" cy="654317"/>
          </a:xfrm>
          <a:prstGeom prst="rect">
            <a:avLst/>
          </a:prstGeom>
        </p:spPr>
        <p:txBody>
          <a:bodyPr lIns="0" tIns="0" rIns="0" bIns="0" anchor="b" anchorCtr="0">
            <a:noAutofit/>
          </a:bodyPr>
          <a:lstStyle>
            <a:lvl1pPr marL="0" indent="0">
              <a:lnSpc>
                <a:spcPct val="100000"/>
              </a:lnSpc>
              <a:buFontTx/>
              <a:buNone/>
              <a:defRPr sz="2000" b="1" i="0" baseline="0"/>
            </a:lvl1pPr>
          </a:lstStyle>
          <a:p>
            <a:pPr lvl="0"/>
            <a:r>
              <a:rPr lang="en-GB" noProof="0"/>
              <a:t>Click to edit heading </a:t>
            </a:r>
          </a:p>
        </p:txBody>
      </p:sp>
      <p:sp>
        <p:nvSpPr>
          <p:cNvPr id="14" name="Text Placeholder 12"/>
          <p:cNvSpPr>
            <a:spLocks noGrp="1"/>
          </p:cNvSpPr>
          <p:nvPr>
            <p:ph type="body" sz="quarter" idx="24" hasCustomPrompt="1"/>
          </p:nvPr>
        </p:nvSpPr>
        <p:spPr>
          <a:xfrm>
            <a:off x="4363838" y="2247358"/>
            <a:ext cx="3347489" cy="3625500"/>
          </a:xfrm>
          <a:prstGeom prst="rect">
            <a:avLst/>
          </a:prstGeom>
        </p:spPr>
        <p:txBody>
          <a:bodyPr lIns="0" tIns="0" rIns="0" bIns="0">
            <a:noAutofit/>
          </a:bodyPr>
          <a:lstStyle>
            <a:lvl1pPr>
              <a:lnSpc>
                <a:spcPct val="100000"/>
              </a:lnSpc>
              <a:buClr>
                <a:schemeClr val="accent1"/>
              </a:buClr>
              <a:defRPr sz="1467"/>
            </a:lvl1pPr>
            <a:lvl2pPr>
              <a:lnSpc>
                <a:spcPct val="100000"/>
              </a:lnSpc>
              <a:buClr>
                <a:schemeClr val="accent1"/>
              </a:buClr>
              <a:defRPr sz="1467"/>
            </a:lvl2pPr>
            <a:lvl3pPr>
              <a:lnSpc>
                <a:spcPct val="100000"/>
              </a:lnSpc>
              <a:buClr>
                <a:schemeClr val="accent1"/>
              </a:buClr>
              <a:defRPr sz="1467"/>
            </a:lvl3pPr>
            <a:lvl4pPr>
              <a:lnSpc>
                <a:spcPct val="100000"/>
              </a:lnSpc>
              <a:buClr>
                <a:schemeClr val="accent1"/>
              </a:buClr>
              <a:defRPr sz="1467"/>
            </a:lvl4pPr>
            <a:lvl5pPr>
              <a:lnSpc>
                <a:spcPct val="100000"/>
              </a:lnSpc>
              <a:buClr>
                <a:schemeClr val="accent1"/>
              </a:buClr>
              <a:defRPr sz="1467"/>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7" name="Text Placeholder 5"/>
          <p:cNvSpPr>
            <a:spLocks noGrp="1"/>
          </p:cNvSpPr>
          <p:nvPr>
            <p:ph type="body" sz="quarter" idx="25" hasCustomPrompt="1"/>
          </p:nvPr>
        </p:nvSpPr>
        <p:spPr>
          <a:xfrm>
            <a:off x="8236902" y="1455430"/>
            <a:ext cx="3348485" cy="654317"/>
          </a:xfrm>
          <a:prstGeom prst="rect">
            <a:avLst/>
          </a:prstGeom>
        </p:spPr>
        <p:txBody>
          <a:bodyPr lIns="0" tIns="0" rIns="0" bIns="0" anchor="b" anchorCtr="0">
            <a:noAutofit/>
          </a:bodyPr>
          <a:lstStyle>
            <a:lvl1pPr marL="0" indent="0">
              <a:lnSpc>
                <a:spcPct val="100000"/>
              </a:lnSpc>
              <a:buFontTx/>
              <a:buNone/>
              <a:defRPr sz="2000" b="1" i="0" baseline="0"/>
            </a:lvl1pPr>
          </a:lstStyle>
          <a:p>
            <a:pPr lvl="0"/>
            <a:r>
              <a:rPr lang="en-GB" noProof="0"/>
              <a:t>Click to edit heading </a:t>
            </a:r>
          </a:p>
        </p:txBody>
      </p:sp>
      <p:sp>
        <p:nvSpPr>
          <p:cNvPr id="20" name="Text Placeholder 12"/>
          <p:cNvSpPr>
            <a:spLocks noGrp="1"/>
          </p:cNvSpPr>
          <p:nvPr>
            <p:ph type="body" sz="quarter" idx="26" hasCustomPrompt="1"/>
          </p:nvPr>
        </p:nvSpPr>
        <p:spPr>
          <a:xfrm>
            <a:off x="8237401" y="2247358"/>
            <a:ext cx="3347489" cy="3625500"/>
          </a:xfrm>
          <a:prstGeom prst="rect">
            <a:avLst/>
          </a:prstGeom>
        </p:spPr>
        <p:txBody>
          <a:bodyPr lIns="0" tIns="0" rIns="0" bIns="0">
            <a:noAutofit/>
          </a:bodyPr>
          <a:lstStyle>
            <a:lvl1pPr>
              <a:lnSpc>
                <a:spcPct val="100000"/>
              </a:lnSpc>
              <a:buClr>
                <a:schemeClr val="accent1"/>
              </a:buClr>
              <a:defRPr sz="1467"/>
            </a:lvl1pPr>
            <a:lvl2pPr>
              <a:lnSpc>
                <a:spcPct val="100000"/>
              </a:lnSpc>
              <a:buClr>
                <a:schemeClr val="accent1"/>
              </a:buClr>
              <a:defRPr sz="1467"/>
            </a:lvl2pPr>
            <a:lvl3pPr>
              <a:lnSpc>
                <a:spcPct val="100000"/>
              </a:lnSpc>
              <a:buClr>
                <a:schemeClr val="accent1"/>
              </a:buClr>
              <a:defRPr sz="1467"/>
            </a:lvl3pPr>
            <a:lvl4pPr>
              <a:lnSpc>
                <a:spcPct val="100000"/>
              </a:lnSpc>
              <a:buClr>
                <a:schemeClr val="accent1"/>
              </a:buClr>
              <a:defRPr sz="1467"/>
            </a:lvl4pPr>
            <a:lvl5pPr>
              <a:lnSpc>
                <a:spcPct val="100000"/>
              </a:lnSpc>
              <a:buClr>
                <a:schemeClr val="accent1"/>
              </a:buClr>
              <a:defRPr sz="1467"/>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3" name="Title Placeholder 1">
            <a:extLst>
              <a:ext uri="{FF2B5EF4-FFF2-40B4-BE49-F238E27FC236}">
                <a16:creationId xmlns:a16="http://schemas.microsoft.com/office/drawing/2014/main" id="{D24450A0-1EF2-309C-1EE5-63EDBD67D870}"/>
              </a:ext>
            </a:extLst>
          </p:cNvPr>
          <p:cNvSpPr>
            <a:spLocks noGrp="1"/>
          </p:cNvSpPr>
          <p:nvPr>
            <p:ph type="title" hasCustomPrompt="1"/>
          </p:nvPr>
        </p:nvSpPr>
        <p:spPr bwMode="auto">
          <a:xfrm>
            <a:off x="596639"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3200"/>
            </a:lvl1pPr>
          </a:lstStyle>
          <a:p>
            <a:pPr lvl="0"/>
            <a:r>
              <a:rPr lang="en-GB" noProof="0"/>
              <a:t>Title goes here and can be two lines</a:t>
            </a:r>
          </a:p>
        </p:txBody>
      </p:sp>
    </p:spTree>
    <p:extLst>
      <p:ext uri="{BB962C8B-B14F-4D97-AF65-F5344CB8AC3E}">
        <p14:creationId xmlns:p14="http://schemas.microsoft.com/office/powerpoint/2010/main" val="296933956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Photo Left">
    <p:spTree>
      <p:nvGrpSpPr>
        <p:cNvPr id="1" name=""/>
        <p:cNvGrpSpPr/>
        <p:nvPr/>
      </p:nvGrpSpPr>
      <p:grpSpPr>
        <a:xfrm>
          <a:off x="0" y="0"/>
          <a:ext cx="0" cy="0"/>
          <a:chOff x="0" y="0"/>
          <a:chExt cx="0" cy="0"/>
        </a:xfrm>
      </p:grpSpPr>
      <p:sp>
        <p:nvSpPr>
          <p:cNvPr id="4" name="Slide Number Placeholder 3"/>
          <p:cNvSpPr>
            <a:spLocks noGrp="1"/>
          </p:cNvSpPr>
          <p:nvPr>
            <p:ph type="sldNum" sz="quarter" idx="17"/>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10" name="Text Placeholder 12"/>
          <p:cNvSpPr>
            <a:spLocks noGrp="1"/>
          </p:cNvSpPr>
          <p:nvPr>
            <p:ph type="body" sz="quarter" idx="20" hasCustomPrompt="1"/>
          </p:nvPr>
        </p:nvSpPr>
        <p:spPr>
          <a:xfrm>
            <a:off x="6168484" y="2419234"/>
            <a:ext cx="5412941" cy="3292260"/>
          </a:xfrm>
          <a:prstGeom prst="rect">
            <a:avLst/>
          </a:prstGeom>
        </p:spPr>
        <p:txBody>
          <a:bodyPr lIns="0" tIns="0" rIns="0" bIns="0">
            <a:noAutofit/>
          </a:bodyPr>
          <a:lstStyle>
            <a:lvl1pPr>
              <a:lnSpc>
                <a:spcPct val="100000"/>
              </a:lnSpc>
              <a:buClr>
                <a:schemeClr val="accent1"/>
              </a:buClr>
              <a:defRPr sz="1733"/>
            </a:lvl1pPr>
            <a:lvl2pPr>
              <a:lnSpc>
                <a:spcPct val="100000"/>
              </a:lnSpc>
              <a:buClr>
                <a:schemeClr val="accent1"/>
              </a:buClr>
              <a:defRPr sz="1733"/>
            </a:lvl2pPr>
            <a:lvl3pPr>
              <a:lnSpc>
                <a:spcPct val="100000"/>
              </a:lnSpc>
              <a:buClr>
                <a:schemeClr val="accent1"/>
              </a:buClr>
              <a:defRPr sz="1733"/>
            </a:lvl3pPr>
            <a:lvl4pPr>
              <a:lnSpc>
                <a:spcPct val="100000"/>
              </a:lnSpc>
              <a:buClr>
                <a:schemeClr val="accent1"/>
              </a:buClr>
              <a:defRPr sz="1733"/>
            </a:lvl4pPr>
            <a:lvl5pPr>
              <a:lnSpc>
                <a:spcPct val="100000"/>
              </a:lnSpc>
              <a:buClr>
                <a:schemeClr val="accent1"/>
              </a:buClr>
              <a:defRPr sz="1733"/>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2" name="Text Placeholder 5"/>
          <p:cNvSpPr>
            <a:spLocks noGrp="1"/>
          </p:cNvSpPr>
          <p:nvPr>
            <p:ph type="body" sz="quarter" idx="19" hasCustomPrompt="1"/>
          </p:nvPr>
        </p:nvSpPr>
        <p:spPr>
          <a:xfrm>
            <a:off x="6166679" y="1643070"/>
            <a:ext cx="5418383" cy="657509"/>
          </a:xfrm>
          <a:prstGeom prst="rect">
            <a:avLst/>
          </a:prstGeom>
        </p:spPr>
        <p:txBody>
          <a:bodyPr lIns="0" tIns="0" rIns="0" bIns="0" anchor="b" anchorCtr="0">
            <a:noAutofit/>
          </a:bodyPr>
          <a:lstStyle>
            <a:lvl1pPr marL="0" indent="0">
              <a:lnSpc>
                <a:spcPct val="100000"/>
              </a:lnSpc>
              <a:buFontTx/>
              <a:buNone/>
              <a:defRPr sz="2400" b="1" i="0"/>
            </a:lvl1pPr>
          </a:lstStyle>
          <a:p>
            <a:pPr lvl="0"/>
            <a:r>
              <a:rPr lang="en-GB" noProof="0"/>
              <a:t>Click to edit heading</a:t>
            </a:r>
          </a:p>
        </p:txBody>
      </p:sp>
      <p:sp>
        <p:nvSpPr>
          <p:cNvPr id="13" name="Picture Placeholder 4"/>
          <p:cNvSpPr>
            <a:spLocks noGrp="1"/>
          </p:cNvSpPr>
          <p:nvPr>
            <p:ph type="pic" sz="quarter" idx="14" hasCustomPrompt="1"/>
          </p:nvPr>
        </p:nvSpPr>
        <p:spPr>
          <a:xfrm>
            <a:off x="596900" y="1293411"/>
            <a:ext cx="5189667" cy="4675367"/>
          </a:xfrm>
          <a:prstGeom prst="rect">
            <a:avLst/>
          </a:prstGeom>
        </p:spPr>
        <p:txBody>
          <a:bodyPr anchor="t" anchorCtr="0">
            <a:normAutofit/>
          </a:bodyPr>
          <a:lstStyle>
            <a:lvl1pPr marL="0" indent="0">
              <a:buNone/>
              <a:defRPr sz="1867">
                <a:solidFill>
                  <a:schemeClr val="bg2"/>
                </a:solidFill>
              </a:defRPr>
            </a:lvl1pPr>
          </a:lstStyle>
          <a:p>
            <a:r>
              <a:rPr lang="en-GB" noProof="0"/>
              <a:t>Photo Here </a:t>
            </a:r>
          </a:p>
        </p:txBody>
      </p:sp>
      <p:sp>
        <p:nvSpPr>
          <p:cNvPr id="3" name="Title Placeholder 1">
            <a:extLst>
              <a:ext uri="{FF2B5EF4-FFF2-40B4-BE49-F238E27FC236}">
                <a16:creationId xmlns:a16="http://schemas.microsoft.com/office/drawing/2014/main" id="{2DEBA183-A998-BB28-42B7-5EB1D60E761C}"/>
              </a:ext>
            </a:extLst>
          </p:cNvPr>
          <p:cNvSpPr>
            <a:spLocks noGrp="1"/>
          </p:cNvSpPr>
          <p:nvPr>
            <p:ph type="title" hasCustomPrompt="1"/>
          </p:nvPr>
        </p:nvSpPr>
        <p:spPr bwMode="auto">
          <a:xfrm>
            <a:off x="596639"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3200"/>
            </a:lvl1pPr>
          </a:lstStyle>
          <a:p>
            <a:pPr lvl="0"/>
            <a:r>
              <a:rPr lang="en-GB" noProof="0"/>
              <a:t>Title goes here and can be two lines</a:t>
            </a:r>
          </a:p>
        </p:txBody>
      </p:sp>
    </p:spTree>
    <p:extLst>
      <p:ext uri="{BB962C8B-B14F-4D97-AF65-F5344CB8AC3E}">
        <p14:creationId xmlns:p14="http://schemas.microsoft.com/office/powerpoint/2010/main" val="14793401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Photo Left - with Caption">
    <p:spTree>
      <p:nvGrpSpPr>
        <p:cNvPr id="1" name=""/>
        <p:cNvGrpSpPr/>
        <p:nvPr/>
      </p:nvGrpSpPr>
      <p:grpSpPr>
        <a:xfrm>
          <a:off x="0" y="0"/>
          <a:ext cx="0" cy="0"/>
          <a:chOff x="0" y="0"/>
          <a:chExt cx="0" cy="0"/>
        </a:xfrm>
      </p:grpSpPr>
      <p:sp>
        <p:nvSpPr>
          <p:cNvPr id="5" name="Slide Number Placeholder 4"/>
          <p:cNvSpPr>
            <a:spLocks noGrp="1"/>
          </p:cNvSpPr>
          <p:nvPr>
            <p:ph type="sldNum" sz="quarter" idx="17"/>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11" name="Picture Placeholder 4"/>
          <p:cNvSpPr>
            <a:spLocks noGrp="1"/>
          </p:cNvSpPr>
          <p:nvPr>
            <p:ph type="pic" sz="quarter" idx="14" hasCustomPrompt="1"/>
          </p:nvPr>
        </p:nvSpPr>
        <p:spPr>
          <a:xfrm>
            <a:off x="596900" y="1641600"/>
            <a:ext cx="5189667" cy="3011993"/>
          </a:xfrm>
          <a:prstGeom prst="rect">
            <a:avLst/>
          </a:prstGeom>
        </p:spPr>
        <p:txBody>
          <a:bodyPr anchor="t" anchorCtr="0">
            <a:normAutofit/>
          </a:bodyPr>
          <a:lstStyle>
            <a:lvl1pPr marL="0" indent="0">
              <a:buNone/>
              <a:defRPr sz="1867">
                <a:solidFill>
                  <a:schemeClr val="bg2"/>
                </a:solidFill>
              </a:defRPr>
            </a:lvl1pPr>
          </a:lstStyle>
          <a:p>
            <a:r>
              <a:rPr lang="en-GB" noProof="0"/>
              <a:t>Photo Here </a:t>
            </a:r>
          </a:p>
        </p:txBody>
      </p:sp>
      <p:sp>
        <p:nvSpPr>
          <p:cNvPr id="4" name="Rectangle 3"/>
          <p:cNvSpPr/>
          <p:nvPr userDrawn="1"/>
        </p:nvSpPr>
        <p:spPr>
          <a:xfrm>
            <a:off x="596901" y="4649136"/>
            <a:ext cx="5187529" cy="1071045"/>
          </a:xfrm>
          <a:prstGeom prst="rect">
            <a:avLst/>
          </a:prstGeom>
          <a:solidFill>
            <a:schemeClr val="accent1"/>
          </a:solidFill>
          <a:ln w="25400">
            <a:noFill/>
          </a:ln>
          <a:effectLst/>
        </p:spPr>
        <p:style>
          <a:lnRef idx="1">
            <a:schemeClr val="accent1"/>
          </a:lnRef>
          <a:fillRef idx="3">
            <a:schemeClr val="accent1"/>
          </a:fillRef>
          <a:effectRef idx="2">
            <a:schemeClr val="accent1"/>
          </a:effectRef>
          <a:fontRef idx="minor">
            <a:schemeClr val="lt1"/>
          </a:fontRef>
        </p:style>
        <p:txBody>
          <a:bodyPr lIns="192000" tIns="124800" rIns="192000" bIns="192000" rtlCol="0" anchor="t" anchorCtr="0"/>
          <a:lstStyle/>
          <a:p>
            <a:pPr marL="0" marR="0" indent="0" algn="l" defTabSz="1219050" rtl="0" eaLnBrk="1" fontAlgn="auto" latinLnBrk="0" hangingPunct="1">
              <a:lnSpc>
                <a:spcPct val="110000"/>
              </a:lnSpc>
              <a:spcBef>
                <a:spcPts val="0"/>
              </a:spcBef>
              <a:spcAft>
                <a:spcPts val="0"/>
              </a:spcAft>
              <a:buClrTx/>
              <a:buSzTx/>
              <a:buFontTx/>
              <a:buNone/>
              <a:tabLst/>
              <a:defRPr/>
            </a:pPr>
            <a:endParaRPr lang="en-GB" sz="1200" b="0" i="1" noProof="0">
              <a:solidFill>
                <a:schemeClr val="bg1"/>
              </a:solidFill>
            </a:endParaRPr>
          </a:p>
          <a:p>
            <a:pPr marL="0" marR="0" indent="0" algn="l" defTabSz="1219050" rtl="0" eaLnBrk="1" fontAlgn="auto" latinLnBrk="0" hangingPunct="1">
              <a:lnSpc>
                <a:spcPct val="110000"/>
              </a:lnSpc>
              <a:spcBef>
                <a:spcPts val="0"/>
              </a:spcBef>
              <a:spcAft>
                <a:spcPts val="0"/>
              </a:spcAft>
              <a:buClrTx/>
              <a:buSzTx/>
              <a:buFontTx/>
              <a:buNone/>
              <a:tabLst/>
              <a:defRPr/>
            </a:pPr>
            <a:endParaRPr lang="en-GB" sz="1200" b="0" i="1" noProof="0">
              <a:solidFill>
                <a:schemeClr val="bg1"/>
              </a:solidFill>
            </a:endParaRPr>
          </a:p>
          <a:p>
            <a:pPr algn="l">
              <a:lnSpc>
                <a:spcPct val="110000"/>
              </a:lnSpc>
            </a:pPr>
            <a:endParaRPr lang="en-GB" sz="1200" b="0" i="1" noProof="0">
              <a:solidFill>
                <a:schemeClr val="bg1"/>
              </a:solidFill>
            </a:endParaRPr>
          </a:p>
        </p:txBody>
      </p:sp>
      <p:sp>
        <p:nvSpPr>
          <p:cNvPr id="13" name="Text Placeholder 6"/>
          <p:cNvSpPr>
            <a:spLocks noGrp="1"/>
          </p:cNvSpPr>
          <p:nvPr>
            <p:ph type="body" sz="quarter" idx="22" hasCustomPrompt="1"/>
          </p:nvPr>
        </p:nvSpPr>
        <p:spPr>
          <a:xfrm>
            <a:off x="711200" y="4773681"/>
            <a:ext cx="4978400" cy="812800"/>
          </a:xfrm>
          <a:prstGeom prst="rect">
            <a:avLst/>
          </a:prstGeom>
        </p:spPr>
        <p:txBody>
          <a:bodyPr vert="horz" lIns="0" tIns="0" rIns="0" bIns="0"/>
          <a:lstStyle>
            <a:lvl1pPr marL="98998" marR="0" indent="0" algn="l" defTabSz="609525" rtl="0" eaLnBrk="1" fontAlgn="base" latinLnBrk="0" hangingPunct="1">
              <a:lnSpc>
                <a:spcPct val="110000"/>
              </a:lnSpc>
              <a:spcBef>
                <a:spcPts val="533"/>
              </a:spcBef>
              <a:spcAft>
                <a:spcPct val="0"/>
              </a:spcAft>
              <a:buClr>
                <a:schemeClr val="accent1"/>
              </a:buClr>
              <a:buSzTx/>
              <a:buFont typeface="Arial"/>
              <a:buNone/>
              <a:tabLst/>
              <a:defRPr sz="1200" b="0" i="1" baseline="0">
                <a:solidFill>
                  <a:schemeClr val="bg1"/>
                </a:solidFill>
              </a:defRPr>
            </a:lvl1pPr>
            <a:lvl2pPr>
              <a:defRPr sz="1467" b="0" i="1">
                <a:solidFill>
                  <a:schemeClr val="bg1"/>
                </a:solidFill>
              </a:defRPr>
            </a:lvl2pPr>
            <a:lvl3pPr>
              <a:defRPr sz="1467" b="0" i="1">
                <a:solidFill>
                  <a:schemeClr val="bg1"/>
                </a:solidFill>
              </a:defRPr>
            </a:lvl3pPr>
            <a:lvl4pPr>
              <a:defRPr sz="1467" b="0" i="1">
                <a:solidFill>
                  <a:schemeClr val="bg1"/>
                </a:solidFill>
              </a:defRPr>
            </a:lvl4pPr>
            <a:lvl5pPr>
              <a:defRPr sz="1467" b="0" i="1">
                <a:solidFill>
                  <a:schemeClr val="bg1"/>
                </a:solidFill>
              </a:defRPr>
            </a:lvl5pPr>
          </a:lstStyle>
          <a:p>
            <a:pPr marL="98998" marR="0" lvl="0" indent="0" algn="l" defTabSz="609525" rtl="0" eaLnBrk="1" fontAlgn="base" latinLnBrk="0" hangingPunct="1">
              <a:lnSpc>
                <a:spcPct val="110000"/>
              </a:lnSpc>
              <a:spcBef>
                <a:spcPts val="533"/>
              </a:spcBef>
              <a:spcAft>
                <a:spcPct val="0"/>
              </a:spcAft>
              <a:buClr>
                <a:schemeClr val="accent1"/>
              </a:buClr>
              <a:buSzTx/>
              <a:buFont typeface="Arial"/>
              <a:buNone/>
              <a:tabLst/>
              <a:defRPr/>
            </a:pPr>
            <a:r>
              <a:rPr lang="en-GB" sz="1467" b="0" i="1" noProof="0">
                <a:solidFill>
                  <a:schemeClr val="bg1"/>
                </a:solidFill>
              </a:rPr>
              <a:t>Caption or</a:t>
            </a:r>
            <a:r>
              <a:rPr lang="en-GB" sz="1467" b="0" i="1" baseline="0" noProof="0">
                <a:solidFill>
                  <a:schemeClr val="bg1"/>
                </a:solidFill>
              </a:rPr>
              <a:t> credit for a photo could be put in this space. </a:t>
            </a:r>
            <a:r>
              <a:rPr lang="en-GB" sz="1467" b="0" i="1" noProof="0">
                <a:solidFill>
                  <a:schemeClr val="bg1"/>
                </a:solidFill>
              </a:rPr>
              <a:t>You may adjust the height of this box</a:t>
            </a:r>
            <a:r>
              <a:rPr lang="en-GB" sz="1467" b="0" i="1" baseline="0" noProof="0">
                <a:solidFill>
                  <a:schemeClr val="bg1"/>
                </a:solidFill>
              </a:rPr>
              <a:t> to accommodate more or less text. Suggested number of lines of text is no less than two and no more than four.</a:t>
            </a:r>
            <a:endParaRPr lang="en-GB" sz="1467" b="0" i="1" noProof="0">
              <a:solidFill>
                <a:schemeClr val="bg1"/>
              </a:solidFill>
            </a:endParaRPr>
          </a:p>
        </p:txBody>
      </p:sp>
      <p:sp>
        <p:nvSpPr>
          <p:cNvPr id="3" name="Title Placeholder 1">
            <a:extLst>
              <a:ext uri="{FF2B5EF4-FFF2-40B4-BE49-F238E27FC236}">
                <a16:creationId xmlns:a16="http://schemas.microsoft.com/office/drawing/2014/main" id="{3FAD04EC-FFA1-F65D-4AE7-87DAAE63E8C0}"/>
              </a:ext>
            </a:extLst>
          </p:cNvPr>
          <p:cNvSpPr>
            <a:spLocks noGrp="1"/>
          </p:cNvSpPr>
          <p:nvPr>
            <p:ph type="title" hasCustomPrompt="1"/>
          </p:nvPr>
        </p:nvSpPr>
        <p:spPr bwMode="auto">
          <a:xfrm>
            <a:off x="596639"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3200"/>
            </a:lvl1pPr>
          </a:lstStyle>
          <a:p>
            <a:pPr lvl="0"/>
            <a:r>
              <a:rPr lang="en-GB" noProof="0"/>
              <a:t>Title goes here and can be two lines</a:t>
            </a:r>
          </a:p>
        </p:txBody>
      </p:sp>
      <p:sp>
        <p:nvSpPr>
          <p:cNvPr id="7" name="Text Placeholder 12">
            <a:extLst>
              <a:ext uri="{FF2B5EF4-FFF2-40B4-BE49-F238E27FC236}">
                <a16:creationId xmlns:a16="http://schemas.microsoft.com/office/drawing/2014/main" id="{8345CDC8-4D32-194E-D61E-861B1DD1D49F}"/>
              </a:ext>
            </a:extLst>
          </p:cNvPr>
          <p:cNvSpPr>
            <a:spLocks noGrp="1"/>
          </p:cNvSpPr>
          <p:nvPr>
            <p:ph type="body" sz="quarter" idx="20" hasCustomPrompt="1"/>
          </p:nvPr>
        </p:nvSpPr>
        <p:spPr>
          <a:xfrm>
            <a:off x="6168484" y="2419234"/>
            <a:ext cx="5412941" cy="3292260"/>
          </a:xfrm>
          <a:prstGeom prst="rect">
            <a:avLst/>
          </a:prstGeom>
        </p:spPr>
        <p:txBody>
          <a:bodyPr lIns="0" tIns="0" rIns="0" bIns="0">
            <a:noAutofit/>
          </a:bodyPr>
          <a:lstStyle>
            <a:lvl1pPr>
              <a:lnSpc>
                <a:spcPct val="100000"/>
              </a:lnSpc>
              <a:buClr>
                <a:schemeClr val="accent1"/>
              </a:buClr>
              <a:defRPr sz="1733"/>
            </a:lvl1pPr>
            <a:lvl2pPr>
              <a:lnSpc>
                <a:spcPct val="100000"/>
              </a:lnSpc>
              <a:buClr>
                <a:schemeClr val="accent1"/>
              </a:buClr>
              <a:defRPr sz="1733"/>
            </a:lvl2pPr>
            <a:lvl3pPr>
              <a:lnSpc>
                <a:spcPct val="100000"/>
              </a:lnSpc>
              <a:buClr>
                <a:schemeClr val="accent1"/>
              </a:buClr>
              <a:defRPr sz="1733"/>
            </a:lvl3pPr>
            <a:lvl4pPr>
              <a:lnSpc>
                <a:spcPct val="100000"/>
              </a:lnSpc>
              <a:buClr>
                <a:schemeClr val="accent1"/>
              </a:buClr>
              <a:defRPr sz="1733"/>
            </a:lvl4pPr>
            <a:lvl5pPr>
              <a:lnSpc>
                <a:spcPct val="100000"/>
              </a:lnSpc>
              <a:buClr>
                <a:schemeClr val="accent1"/>
              </a:buClr>
              <a:defRPr sz="1733"/>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0" name="Text Placeholder 5">
            <a:extLst>
              <a:ext uri="{FF2B5EF4-FFF2-40B4-BE49-F238E27FC236}">
                <a16:creationId xmlns:a16="http://schemas.microsoft.com/office/drawing/2014/main" id="{FA13186E-3A14-1188-0195-D96B726EC48D}"/>
              </a:ext>
            </a:extLst>
          </p:cNvPr>
          <p:cNvSpPr>
            <a:spLocks noGrp="1"/>
          </p:cNvSpPr>
          <p:nvPr>
            <p:ph type="body" sz="quarter" idx="19" hasCustomPrompt="1"/>
          </p:nvPr>
        </p:nvSpPr>
        <p:spPr>
          <a:xfrm>
            <a:off x="6166679" y="1643070"/>
            <a:ext cx="5418383" cy="657509"/>
          </a:xfrm>
          <a:prstGeom prst="rect">
            <a:avLst/>
          </a:prstGeom>
        </p:spPr>
        <p:txBody>
          <a:bodyPr lIns="0" tIns="0" rIns="0" bIns="0" anchor="b" anchorCtr="0">
            <a:noAutofit/>
          </a:bodyPr>
          <a:lstStyle>
            <a:lvl1pPr marL="0" indent="0">
              <a:lnSpc>
                <a:spcPct val="100000"/>
              </a:lnSpc>
              <a:buFontTx/>
              <a:buNone/>
              <a:defRPr sz="2400" b="1" i="0"/>
            </a:lvl1pPr>
          </a:lstStyle>
          <a:p>
            <a:pPr lvl="0"/>
            <a:r>
              <a:rPr lang="en-GB" noProof="0"/>
              <a:t>Click to edit heading</a:t>
            </a:r>
          </a:p>
        </p:txBody>
      </p:sp>
    </p:spTree>
    <p:extLst>
      <p:ext uri="{BB962C8B-B14F-4D97-AF65-F5344CB8AC3E}">
        <p14:creationId xmlns:p14="http://schemas.microsoft.com/office/powerpoint/2010/main" val="116627778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Photo Right">
    <p:spTree>
      <p:nvGrpSpPr>
        <p:cNvPr id="1" name=""/>
        <p:cNvGrpSpPr/>
        <p:nvPr/>
      </p:nvGrpSpPr>
      <p:grpSpPr>
        <a:xfrm>
          <a:off x="0" y="0"/>
          <a:ext cx="0" cy="0"/>
          <a:chOff x="0" y="0"/>
          <a:chExt cx="0" cy="0"/>
        </a:xfrm>
      </p:grpSpPr>
      <p:sp>
        <p:nvSpPr>
          <p:cNvPr id="4" name="Slide Number Placeholder 3"/>
          <p:cNvSpPr>
            <a:spLocks noGrp="1"/>
          </p:cNvSpPr>
          <p:nvPr>
            <p:ph type="sldNum" sz="quarter" idx="17"/>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3" name="Title Placeholder 1">
            <a:extLst>
              <a:ext uri="{FF2B5EF4-FFF2-40B4-BE49-F238E27FC236}">
                <a16:creationId xmlns:a16="http://schemas.microsoft.com/office/drawing/2014/main" id="{4743C78D-3A94-222D-515C-DBD366737CDD}"/>
              </a:ext>
            </a:extLst>
          </p:cNvPr>
          <p:cNvSpPr>
            <a:spLocks noGrp="1"/>
          </p:cNvSpPr>
          <p:nvPr>
            <p:ph type="title" hasCustomPrompt="1"/>
          </p:nvPr>
        </p:nvSpPr>
        <p:spPr bwMode="auto">
          <a:xfrm>
            <a:off x="596639"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3200"/>
            </a:lvl1pPr>
          </a:lstStyle>
          <a:p>
            <a:pPr lvl="0"/>
            <a:r>
              <a:rPr lang="en-GB" noProof="0"/>
              <a:t>Title goes here and can be two lines</a:t>
            </a:r>
          </a:p>
        </p:txBody>
      </p:sp>
      <p:sp>
        <p:nvSpPr>
          <p:cNvPr id="6" name="Picture Placeholder 4">
            <a:extLst>
              <a:ext uri="{FF2B5EF4-FFF2-40B4-BE49-F238E27FC236}">
                <a16:creationId xmlns:a16="http://schemas.microsoft.com/office/drawing/2014/main" id="{7233F58C-22FF-EF1C-9EA4-BB1FF4DB5EE2}"/>
              </a:ext>
            </a:extLst>
          </p:cNvPr>
          <p:cNvSpPr>
            <a:spLocks noGrp="1"/>
          </p:cNvSpPr>
          <p:nvPr>
            <p:ph type="pic" sz="quarter" idx="14" hasCustomPrompt="1"/>
          </p:nvPr>
        </p:nvSpPr>
        <p:spPr>
          <a:xfrm>
            <a:off x="6398256" y="1293411"/>
            <a:ext cx="5189667" cy="4675367"/>
          </a:xfrm>
          <a:prstGeom prst="rect">
            <a:avLst/>
          </a:prstGeom>
        </p:spPr>
        <p:txBody>
          <a:bodyPr anchor="t" anchorCtr="0">
            <a:normAutofit/>
          </a:bodyPr>
          <a:lstStyle>
            <a:lvl1pPr marL="0" indent="0">
              <a:buNone/>
              <a:defRPr sz="1867">
                <a:solidFill>
                  <a:schemeClr val="bg2"/>
                </a:solidFill>
              </a:defRPr>
            </a:lvl1pPr>
          </a:lstStyle>
          <a:p>
            <a:r>
              <a:rPr lang="en-GB" noProof="0"/>
              <a:t>Photo Here </a:t>
            </a:r>
          </a:p>
        </p:txBody>
      </p:sp>
      <p:sp>
        <p:nvSpPr>
          <p:cNvPr id="7" name="Text Placeholder 12">
            <a:extLst>
              <a:ext uri="{FF2B5EF4-FFF2-40B4-BE49-F238E27FC236}">
                <a16:creationId xmlns:a16="http://schemas.microsoft.com/office/drawing/2014/main" id="{21B3A332-BC1C-B2B7-8D25-FFEFD0C83898}"/>
              </a:ext>
            </a:extLst>
          </p:cNvPr>
          <p:cNvSpPr>
            <a:spLocks noGrp="1"/>
          </p:cNvSpPr>
          <p:nvPr>
            <p:ph type="body" sz="quarter" idx="20" hasCustomPrompt="1"/>
          </p:nvPr>
        </p:nvSpPr>
        <p:spPr>
          <a:xfrm>
            <a:off x="598444" y="2419234"/>
            <a:ext cx="5412941" cy="3292260"/>
          </a:xfrm>
          <a:prstGeom prst="rect">
            <a:avLst/>
          </a:prstGeom>
        </p:spPr>
        <p:txBody>
          <a:bodyPr lIns="0" tIns="0" rIns="0" bIns="0">
            <a:noAutofit/>
          </a:bodyPr>
          <a:lstStyle>
            <a:lvl1pPr>
              <a:lnSpc>
                <a:spcPct val="100000"/>
              </a:lnSpc>
              <a:buClr>
                <a:schemeClr val="accent1"/>
              </a:buClr>
              <a:defRPr sz="1733"/>
            </a:lvl1pPr>
            <a:lvl2pPr>
              <a:lnSpc>
                <a:spcPct val="100000"/>
              </a:lnSpc>
              <a:buClr>
                <a:schemeClr val="accent1"/>
              </a:buClr>
              <a:defRPr sz="1733"/>
            </a:lvl2pPr>
            <a:lvl3pPr>
              <a:lnSpc>
                <a:spcPct val="100000"/>
              </a:lnSpc>
              <a:buClr>
                <a:schemeClr val="accent1"/>
              </a:buClr>
              <a:defRPr sz="1733"/>
            </a:lvl3pPr>
            <a:lvl4pPr>
              <a:lnSpc>
                <a:spcPct val="100000"/>
              </a:lnSpc>
              <a:buClr>
                <a:schemeClr val="accent1"/>
              </a:buClr>
              <a:defRPr sz="1733"/>
            </a:lvl4pPr>
            <a:lvl5pPr>
              <a:lnSpc>
                <a:spcPct val="100000"/>
              </a:lnSpc>
              <a:buClr>
                <a:schemeClr val="accent1"/>
              </a:buClr>
              <a:defRPr sz="1733"/>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0" name="Text Placeholder 5">
            <a:extLst>
              <a:ext uri="{FF2B5EF4-FFF2-40B4-BE49-F238E27FC236}">
                <a16:creationId xmlns:a16="http://schemas.microsoft.com/office/drawing/2014/main" id="{C1E37B17-5772-3B5D-73F7-2A9DE958789C}"/>
              </a:ext>
            </a:extLst>
          </p:cNvPr>
          <p:cNvSpPr>
            <a:spLocks noGrp="1"/>
          </p:cNvSpPr>
          <p:nvPr>
            <p:ph type="body" sz="quarter" idx="19" hasCustomPrompt="1"/>
          </p:nvPr>
        </p:nvSpPr>
        <p:spPr>
          <a:xfrm>
            <a:off x="596639" y="1643070"/>
            <a:ext cx="5418383" cy="657509"/>
          </a:xfrm>
          <a:prstGeom prst="rect">
            <a:avLst/>
          </a:prstGeom>
        </p:spPr>
        <p:txBody>
          <a:bodyPr lIns="0" tIns="0" rIns="0" bIns="0" anchor="b" anchorCtr="0">
            <a:noAutofit/>
          </a:bodyPr>
          <a:lstStyle>
            <a:lvl1pPr marL="0" indent="0">
              <a:lnSpc>
                <a:spcPct val="100000"/>
              </a:lnSpc>
              <a:buFontTx/>
              <a:buNone/>
              <a:defRPr sz="2400" b="1" i="0"/>
            </a:lvl1pPr>
          </a:lstStyle>
          <a:p>
            <a:pPr lvl="0"/>
            <a:r>
              <a:rPr lang="en-GB" noProof="0"/>
              <a:t>Click to edit heading</a:t>
            </a:r>
          </a:p>
        </p:txBody>
      </p:sp>
    </p:spTree>
    <p:extLst>
      <p:ext uri="{BB962C8B-B14F-4D97-AF65-F5344CB8AC3E}">
        <p14:creationId xmlns:p14="http://schemas.microsoft.com/office/powerpoint/2010/main" val="348703708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Photo Right - with Caption">
    <p:spTree>
      <p:nvGrpSpPr>
        <p:cNvPr id="1" name=""/>
        <p:cNvGrpSpPr/>
        <p:nvPr/>
      </p:nvGrpSpPr>
      <p:grpSpPr>
        <a:xfrm>
          <a:off x="0" y="0"/>
          <a:ext cx="0" cy="0"/>
          <a:chOff x="0" y="0"/>
          <a:chExt cx="0" cy="0"/>
        </a:xfrm>
      </p:grpSpPr>
      <p:sp>
        <p:nvSpPr>
          <p:cNvPr id="4" name="Slide Number Placeholder 3"/>
          <p:cNvSpPr>
            <a:spLocks noGrp="1"/>
          </p:cNvSpPr>
          <p:nvPr>
            <p:ph type="sldNum" sz="quarter" idx="17"/>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23" name="Picture Placeholder 4"/>
          <p:cNvSpPr>
            <a:spLocks noGrp="1"/>
          </p:cNvSpPr>
          <p:nvPr>
            <p:ph type="pic" sz="quarter" idx="14" hasCustomPrompt="1"/>
          </p:nvPr>
        </p:nvSpPr>
        <p:spPr>
          <a:xfrm>
            <a:off x="6394076" y="1641600"/>
            <a:ext cx="5189667" cy="3011993"/>
          </a:xfrm>
          <a:prstGeom prst="rect">
            <a:avLst/>
          </a:prstGeom>
        </p:spPr>
        <p:txBody>
          <a:bodyPr anchor="t" anchorCtr="0">
            <a:normAutofit/>
          </a:bodyPr>
          <a:lstStyle>
            <a:lvl1pPr marL="0" indent="0">
              <a:buNone/>
              <a:defRPr sz="1867">
                <a:solidFill>
                  <a:schemeClr val="bg2"/>
                </a:solidFill>
              </a:defRPr>
            </a:lvl1pPr>
          </a:lstStyle>
          <a:p>
            <a:r>
              <a:rPr lang="en-GB" noProof="0"/>
              <a:t>Photo Here </a:t>
            </a:r>
          </a:p>
        </p:txBody>
      </p:sp>
      <p:sp>
        <p:nvSpPr>
          <p:cNvPr id="24" name="Rectangle 23"/>
          <p:cNvSpPr/>
          <p:nvPr userDrawn="1"/>
        </p:nvSpPr>
        <p:spPr>
          <a:xfrm>
            <a:off x="6394077" y="4649136"/>
            <a:ext cx="5187529" cy="1071045"/>
          </a:xfrm>
          <a:prstGeom prst="rect">
            <a:avLst/>
          </a:prstGeom>
          <a:solidFill>
            <a:schemeClr val="accent1"/>
          </a:solidFill>
          <a:ln w="25400">
            <a:noFill/>
          </a:ln>
          <a:effectLst/>
        </p:spPr>
        <p:style>
          <a:lnRef idx="1">
            <a:schemeClr val="accent1"/>
          </a:lnRef>
          <a:fillRef idx="3">
            <a:schemeClr val="accent1"/>
          </a:fillRef>
          <a:effectRef idx="2">
            <a:schemeClr val="accent1"/>
          </a:effectRef>
          <a:fontRef idx="minor">
            <a:schemeClr val="lt1"/>
          </a:fontRef>
        </p:style>
        <p:txBody>
          <a:bodyPr lIns="192000" tIns="124800" rIns="192000" bIns="192000" rtlCol="0" anchor="t" anchorCtr="0"/>
          <a:lstStyle/>
          <a:p>
            <a:pPr marL="0" marR="0" indent="0" algn="l" defTabSz="1219050" rtl="0" eaLnBrk="1" fontAlgn="auto" latinLnBrk="0" hangingPunct="1">
              <a:lnSpc>
                <a:spcPct val="110000"/>
              </a:lnSpc>
              <a:spcBef>
                <a:spcPts val="0"/>
              </a:spcBef>
              <a:spcAft>
                <a:spcPts val="0"/>
              </a:spcAft>
              <a:buClrTx/>
              <a:buSzTx/>
              <a:buFontTx/>
              <a:buNone/>
              <a:tabLst/>
              <a:defRPr/>
            </a:pPr>
            <a:endParaRPr lang="en-GB" sz="1200" b="0" i="1" noProof="0">
              <a:solidFill>
                <a:schemeClr val="bg1"/>
              </a:solidFill>
            </a:endParaRPr>
          </a:p>
          <a:p>
            <a:pPr marL="0" marR="0" indent="0" algn="l" defTabSz="1219050" rtl="0" eaLnBrk="1" fontAlgn="auto" latinLnBrk="0" hangingPunct="1">
              <a:lnSpc>
                <a:spcPct val="110000"/>
              </a:lnSpc>
              <a:spcBef>
                <a:spcPts val="0"/>
              </a:spcBef>
              <a:spcAft>
                <a:spcPts val="0"/>
              </a:spcAft>
              <a:buClrTx/>
              <a:buSzTx/>
              <a:buFontTx/>
              <a:buNone/>
              <a:tabLst/>
              <a:defRPr/>
            </a:pPr>
            <a:endParaRPr lang="en-GB" sz="1200" b="0" i="1" noProof="0">
              <a:solidFill>
                <a:schemeClr val="bg1"/>
              </a:solidFill>
            </a:endParaRPr>
          </a:p>
          <a:p>
            <a:pPr algn="l">
              <a:lnSpc>
                <a:spcPct val="110000"/>
              </a:lnSpc>
            </a:pPr>
            <a:endParaRPr lang="en-GB" sz="1200" b="0" i="1" noProof="0">
              <a:solidFill>
                <a:schemeClr val="bg1"/>
              </a:solidFill>
            </a:endParaRPr>
          </a:p>
        </p:txBody>
      </p:sp>
      <p:sp>
        <p:nvSpPr>
          <p:cNvPr id="9" name="Text Placeholder 6"/>
          <p:cNvSpPr>
            <a:spLocks noGrp="1"/>
          </p:cNvSpPr>
          <p:nvPr>
            <p:ph type="body" sz="quarter" idx="22" hasCustomPrompt="1"/>
          </p:nvPr>
        </p:nvSpPr>
        <p:spPr>
          <a:xfrm>
            <a:off x="6502400" y="4773681"/>
            <a:ext cx="4978400" cy="812800"/>
          </a:xfrm>
          <a:prstGeom prst="rect">
            <a:avLst/>
          </a:prstGeom>
        </p:spPr>
        <p:txBody>
          <a:bodyPr vert="horz" lIns="0" tIns="0" rIns="0" bIns="0"/>
          <a:lstStyle>
            <a:lvl1pPr marL="98998" marR="0" indent="0" algn="l" defTabSz="609525" rtl="0" eaLnBrk="1" fontAlgn="base" latinLnBrk="0" hangingPunct="1">
              <a:lnSpc>
                <a:spcPct val="110000"/>
              </a:lnSpc>
              <a:spcBef>
                <a:spcPts val="533"/>
              </a:spcBef>
              <a:spcAft>
                <a:spcPct val="0"/>
              </a:spcAft>
              <a:buClr>
                <a:schemeClr val="accent1"/>
              </a:buClr>
              <a:buSzTx/>
              <a:buFont typeface="Arial"/>
              <a:buNone/>
              <a:tabLst/>
              <a:defRPr sz="1200" b="0" i="1">
                <a:solidFill>
                  <a:schemeClr val="bg1"/>
                </a:solidFill>
              </a:defRPr>
            </a:lvl1pPr>
            <a:lvl2pPr>
              <a:defRPr sz="1467" b="0" i="1">
                <a:solidFill>
                  <a:schemeClr val="bg1"/>
                </a:solidFill>
              </a:defRPr>
            </a:lvl2pPr>
            <a:lvl3pPr>
              <a:defRPr sz="1467" b="0" i="1">
                <a:solidFill>
                  <a:schemeClr val="bg1"/>
                </a:solidFill>
              </a:defRPr>
            </a:lvl3pPr>
            <a:lvl4pPr>
              <a:defRPr sz="1467" b="0" i="1">
                <a:solidFill>
                  <a:schemeClr val="bg1"/>
                </a:solidFill>
              </a:defRPr>
            </a:lvl4pPr>
            <a:lvl5pPr>
              <a:defRPr sz="1467" b="0" i="1">
                <a:solidFill>
                  <a:schemeClr val="bg1"/>
                </a:solidFill>
              </a:defRPr>
            </a:lvl5pPr>
          </a:lstStyle>
          <a:p>
            <a:pPr marL="98998" marR="0" lvl="0" indent="0" algn="l" defTabSz="609525" rtl="0" eaLnBrk="1" fontAlgn="base" latinLnBrk="0" hangingPunct="1">
              <a:lnSpc>
                <a:spcPct val="110000"/>
              </a:lnSpc>
              <a:spcBef>
                <a:spcPts val="533"/>
              </a:spcBef>
              <a:spcAft>
                <a:spcPct val="0"/>
              </a:spcAft>
              <a:buClr>
                <a:schemeClr val="accent1"/>
              </a:buClr>
              <a:buSzTx/>
              <a:buFont typeface="Arial"/>
              <a:buNone/>
              <a:tabLst/>
              <a:defRPr/>
            </a:pPr>
            <a:r>
              <a:rPr lang="en-GB" sz="1467" b="0" i="1" noProof="0">
                <a:solidFill>
                  <a:schemeClr val="bg1"/>
                </a:solidFill>
              </a:rPr>
              <a:t>Caption or</a:t>
            </a:r>
            <a:r>
              <a:rPr lang="en-GB" sz="1467" b="0" i="1" baseline="0" noProof="0">
                <a:solidFill>
                  <a:schemeClr val="bg1"/>
                </a:solidFill>
              </a:rPr>
              <a:t> credit for a photo could be put in this space. </a:t>
            </a:r>
            <a:r>
              <a:rPr lang="en-GB" sz="1467" b="0" i="1" noProof="0">
                <a:solidFill>
                  <a:schemeClr val="bg1"/>
                </a:solidFill>
              </a:rPr>
              <a:t>You may adjust the height of this box</a:t>
            </a:r>
            <a:r>
              <a:rPr lang="en-GB" sz="1467" b="0" i="1" baseline="0" noProof="0">
                <a:solidFill>
                  <a:schemeClr val="bg1"/>
                </a:solidFill>
              </a:rPr>
              <a:t> to accommodate more or less text. Suggested number of lines of text is no less than two and no more than four.</a:t>
            </a:r>
            <a:endParaRPr lang="en-GB" sz="1467" b="0" i="1" noProof="0">
              <a:solidFill>
                <a:schemeClr val="bg1"/>
              </a:solidFill>
            </a:endParaRPr>
          </a:p>
        </p:txBody>
      </p:sp>
      <p:sp>
        <p:nvSpPr>
          <p:cNvPr id="3" name="Title Placeholder 1">
            <a:extLst>
              <a:ext uri="{FF2B5EF4-FFF2-40B4-BE49-F238E27FC236}">
                <a16:creationId xmlns:a16="http://schemas.microsoft.com/office/drawing/2014/main" id="{CA3ED416-1639-D0A9-3AF4-320D1CD1A757}"/>
              </a:ext>
            </a:extLst>
          </p:cNvPr>
          <p:cNvSpPr>
            <a:spLocks noGrp="1"/>
          </p:cNvSpPr>
          <p:nvPr>
            <p:ph type="title" hasCustomPrompt="1"/>
          </p:nvPr>
        </p:nvSpPr>
        <p:spPr bwMode="auto">
          <a:xfrm>
            <a:off x="596639"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3200"/>
            </a:lvl1pPr>
          </a:lstStyle>
          <a:p>
            <a:pPr lvl="0"/>
            <a:r>
              <a:rPr lang="en-GB" noProof="0"/>
              <a:t>Title goes here and can be two lines</a:t>
            </a:r>
          </a:p>
        </p:txBody>
      </p:sp>
      <p:sp>
        <p:nvSpPr>
          <p:cNvPr id="6" name="Text Placeholder 12">
            <a:extLst>
              <a:ext uri="{FF2B5EF4-FFF2-40B4-BE49-F238E27FC236}">
                <a16:creationId xmlns:a16="http://schemas.microsoft.com/office/drawing/2014/main" id="{EEAEE1BA-23C2-918F-B8ED-869D63EA0223}"/>
              </a:ext>
            </a:extLst>
          </p:cNvPr>
          <p:cNvSpPr>
            <a:spLocks noGrp="1"/>
          </p:cNvSpPr>
          <p:nvPr>
            <p:ph type="body" sz="quarter" idx="20" hasCustomPrompt="1"/>
          </p:nvPr>
        </p:nvSpPr>
        <p:spPr>
          <a:xfrm>
            <a:off x="598444" y="2419234"/>
            <a:ext cx="5412941" cy="3292260"/>
          </a:xfrm>
          <a:prstGeom prst="rect">
            <a:avLst/>
          </a:prstGeom>
        </p:spPr>
        <p:txBody>
          <a:bodyPr lIns="0" tIns="0" rIns="0" bIns="0">
            <a:noAutofit/>
          </a:bodyPr>
          <a:lstStyle>
            <a:lvl1pPr>
              <a:lnSpc>
                <a:spcPct val="100000"/>
              </a:lnSpc>
              <a:buClr>
                <a:schemeClr val="accent1"/>
              </a:buClr>
              <a:defRPr sz="1733"/>
            </a:lvl1pPr>
            <a:lvl2pPr>
              <a:lnSpc>
                <a:spcPct val="100000"/>
              </a:lnSpc>
              <a:buClr>
                <a:schemeClr val="accent1"/>
              </a:buClr>
              <a:defRPr sz="1733"/>
            </a:lvl2pPr>
            <a:lvl3pPr>
              <a:lnSpc>
                <a:spcPct val="100000"/>
              </a:lnSpc>
              <a:buClr>
                <a:schemeClr val="accent1"/>
              </a:buClr>
              <a:defRPr sz="1733"/>
            </a:lvl3pPr>
            <a:lvl4pPr>
              <a:lnSpc>
                <a:spcPct val="100000"/>
              </a:lnSpc>
              <a:buClr>
                <a:schemeClr val="accent1"/>
              </a:buClr>
              <a:defRPr sz="1733"/>
            </a:lvl4pPr>
            <a:lvl5pPr>
              <a:lnSpc>
                <a:spcPct val="100000"/>
              </a:lnSpc>
              <a:buClr>
                <a:schemeClr val="accent1"/>
              </a:buClr>
              <a:defRPr sz="1733"/>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7" name="Text Placeholder 5">
            <a:extLst>
              <a:ext uri="{FF2B5EF4-FFF2-40B4-BE49-F238E27FC236}">
                <a16:creationId xmlns:a16="http://schemas.microsoft.com/office/drawing/2014/main" id="{39DAD6E9-9ECB-849B-340D-03F88DD10A43}"/>
              </a:ext>
            </a:extLst>
          </p:cNvPr>
          <p:cNvSpPr>
            <a:spLocks noGrp="1"/>
          </p:cNvSpPr>
          <p:nvPr>
            <p:ph type="body" sz="quarter" idx="19" hasCustomPrompt="1"/>
          </p:nvPr>
        </p:nvSpPr>
        <p:spPr>
          <a:xfrm>
            <a:off x="596639" y="1643070"/>
            <a:ext cx="5418383" cy="657509"/>
          </a:xfrm>
          <a:prstGeom prst="rect">
            <a:avLst/>
          </a:prstGeom>
        </p:spPr>
        <p:txBody>
          <a:bodyPr lIns="0" tIns="0" rIns="0" bIns="0" anchor="b" anchorCtr="0">
            <a:noAutofit/>
          </a:bodyPr>
          <a:lstStyle>
            <a:lvl1pPr marL="0" indent="0">
              <a:lnSpc>
                <a:spcPct val="100000"/>
              </a:lnSpc>
              <a:buFontTx/>
              <a:buNone/>
              <a:defRPr sz="2400" b="1" i="0"/>
            </a:lvl1pPr>
          </a:lstStyle>
          <a:p>
            <a:pPr lvl="0"/>
            <a:r>
              <a:rPr lang="en-GB" noProof="0"/>
              <a:t>Click to edit heading</a:t>
            </a:r>
          </a:p>
        </p:txBody>
      </p:sp>
    </p:spTree>
    <p:extLst>
      <p:ext uri="{BB962C8B-B14F-4D97-AF65-F5344CB8AC3E}">
        <p14:creationId xmlns:p14="http://schemas.microsoft.com/office/powerpoint/2010/main" val="45457678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2 Photos with Headings">
    <p:spTree>
      <p:nvGrpSpPr>
        <p:cNvPr id="1" name=""/>
        <p:cNvGrpSpPr/>
        <p:nvPr/>
      </p:nvGrpSpPr>
      <p:grpSpPr>
        <a:xfrm>
          <a:off x="0" y="0"/>
          <a:ext cx="0" cy="0"/>
          <a:chOff x="0" y="0"/>
          <a:chExt cx="0" cy="0"/>
        </a:xfrm>
      </p:grpSpPr>
      <p:sp>
        <p:nvSpPr>
          <p:cNvPr id="16" name="Picture Placeholder 4"/>
          <p:cNvSpPr>
            <a:spLocks noGrp="1"/>
          </p:cNvSpPr>
          <p:nvPr>
            <p:ph type="pic" sz="quarter" idx="14" hasCustomPrompt="1"/>
          </p:nvPr>
        </p:nvSpPr>
        <p:spPr>
          <a:xfrm>
            <a:off x="604857" y="2436482"/>
            <a:ext cx="5206276" cy="3266228"/>
          </a:xfrm>
          <a:prstGeom prst="rect">
            <a:avLst/>
          </a:prstGeom>
        </p:spPr>
        <p:txBody>
          <a:bodyPr anchor="t" anchorCtr="0">
            <a:normAutofit/>
          </a:bodyPr>
          <a:lstStyle>
            <a:lvl1pPr marL="0" indent="0">
              <a:buNone/>
              <a:defRPr sz="1867">
                <a:solidFill>
                  <a:schemeClr val="bg2"/>
                </a:solidFill>
              </a:defRPr>
            </a:lvl1pPr>
          </a:lstStyle>
          <a:p>
            <a:r>
              <a:rPr lang="en-GB" noProof="0"/>
              <a:t>Photo Here </a:t>
            </a:r>
          </a:p>
        </p:txBody>
      </p:sp>
      <p:sp>
        <p:nvSpPr>
          <p:cNvPr id="4" name="Slide Number Placeholder 3"/>
          <p:cNvSpPr>
            <a:spLocks noGrp="1"/>
          </p:cNvSpPr>
          <p:nvPr>
            <p:ph type="sldNum" sz="quarter" idx="18"/>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17" name="Picture Placeholder 4"/>
          <p:cNvSpPr>
            <a:spLocks noGrp="1"/>
          </p:cNvSpPr>
          <p:nvPr>
            <p:ph type="pic" sz="quarter" idx="20" hasCustomPrompt="1"/>
          </p:nvPr>
        </p:nvSpPr>
        <p:spPr>
          <a:xfrm>
            <a:off x="6369119" y="2436482"/>
            <a:ext cx="5222021" cy="3266228"/>
          </a:xfrm>
          <a:prstGeom prst="rect">
            <a:avLst/>
          </a:prstGeom>
        </p:spPr>
        <p:txBody>
          <a:bodyPr anchor="t" anchorCtr="0">
            <a:normAutofit/>
          </a:bodyPr>
          <a:lstStyle>
            <a:lvl1pPr marL="0" indent="0">
              <a:buNone/>
              <a:defRPr sz="1867">
                <a:solidFill>
                  <a:schemeClr val="bg2"/>
                </a:solidFill>
              </a:defRPr>
            </a:lvl1pPr>
          </a:lstStyle>
          <a:p>
            <a:r>
              <a:rPr lang="en-GB" noProof="0"/>
              <a:t>Photo Here </a:t>
            </a:r>
          </a:p>
        </p:txBody>
      </p:sp>
      <p:sp>
        <p:nvSpPr>
          <p:cNvPr id="18" name="Text Placeholder 5"/>
          <p:cNvSpPr>
            <a:spLocks noGrp="1"/>
          </p:cNvSpPr>
          <p:nvPr>
            <p:ph type="body" sz="quarter" idx="21" hasCustomPrompt="1"/>
          </p:nvPr>
        </p:nvSpPr>
        <p:spPr>
          <a:xfrm>
            <a:off x="602274" y="1560035"/>
            <a:ext cx="5209685" cy="737544"/>
          </a:xfrm>
          <a:prstGeom prst="rect">
            <a:avLst/>
          </a:prstGeom>
        </p:spPr>
        <p:txBody>
          <a:bodyPr lIns="0" tIns="0" rIns="0" anchor="b" anchorCtr="0">
            <a:noAutofit/>
          </a:bodyPr>
          <a:lstStyle>
            <a:lvl1pPr marL="0" indent="0">
              <a:lnSpc>
                <a:spcPct val="100000"/>
              </a:lnSpc>
              <a:buFontTx/>
              <a:buNone/>
              <a:defRPr sz="2400" b="1" i="0"/>
            </a:lvl1pPr>
          </a:lstStyle>
          <a:p>
            <a:pPr lvl="0"/>
            <a:r>
              <a:rPr lang="en-GB" noProof="0"/>
              <a:t>Click to edit heading</a:t>
            </a:r>
          </a:p>
        </p:txBody>
      </p:sp>
      <p:sp>
        <p:nvSpPr>
          <p:cNvPr id="19" name="Text Placeholder 5"/>
          <p:cNvSpPr>
            <a:spLocks noGrp="1"/>
          </p:cNvSpPr>
          <p:nvPr>
            <p:ph type="body" sz="quarter" idx="22" hasCustomPrompt="1"/>
          </p:nvPr>
        </p:nvSpPr>
        <p:spPr>
          <a:xfrm>
            <a:off x="6368647" y="1560035"/>
            <a:ext cx="5209685" cy="737544"/>
          </a:xfrm>
          <a:prstGeom prst="rect">
            <a:avLst/>
          </a:prstGeom>
        </p:spPr>
        <p:txBody>
          <a:bodyPr lIns="0" tIns="0" rIns="0" anchor="b" anchorCtr="0">
            <a:noAutofit/>
          </a:bodyPr>
          <a:lstStyle>
            <a:lvl1pPr marL="0" indent="0">
              <a:lnSpc>
                <a:spcPct val="100000"/>
              </a:lnSpc>
              <a:buFontTx/>
              <a:buNone/>
              <a:defRPr sz="2400" b="1" i="0"/>
            </a:lvl1pPr>
          </a:lstStyle>
          <a:p>
            <a:pPr lvl="0"/>
            <a:r>
              <a:rPr lang="en-GB" noProof="0"/>
              <a:t>Click to edit heading</a:t>
            </a:r>
          </a:p>
        </p:txBody>
      </p:sp>
      <p:sp>
        <p:nvSpPr>
          <p:cNvPr id="3" name="Title Placeholder 1">
            <a:extLst>
              <a:ext uri="{FF2B5EF4-FFF2-40B4-BE49-F238E27FC236}">
                <a16:creationId xmlns:a16="http://schemas.microsoft.com/office/drawing/2014/main" id="{A97CD8AA-D66B-F0E3-F12C-6068FCA97F88}"/>
              </a:ext>
            </a:extLst>
          </p:cNvPr>
          <p:cNvSpPr>
            <a:spLocks noGrp="1"/>
          </p:cNvSpPr>
          <p:nvPr>
            <p:ph type="title" hasCustomPrompt="1"/>
          </p:nvPr>
        </p:nvSpPr>
        <p:spPr bwMode="auto">
          <a:xfrm>
            <a:off x="596639"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3200"/>
            </a:lvl1pPr>
          </a:lstStyle>
          <a:p>
            <a:pPr lvl="0"/>
            <a:r>
              <a:rPr lang="en-GB" noProof="0"/>
              <a:t>Title goes here and can be two lines</a:t>
            </a:r>
          </a:p>
        </p:txBody>
      </p:sp>
    </p:spTree>
    <p:extLst>
      <p:ext uri="{BB962C8B-B14F-4D97-AF65-F5344CB8AC3E}">
        <p14:creationId xmlns:p14="http://schemas.microsoft.com/office/powerpoint/2010/main" val="2528397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Line Introduction">
    <p:spTree>
      <p:nvGrpSpPr>
        <p:cNvPr id="1" name=""/>
        <p:cNvGrpSpPr/>
        <p:nvPr/>
      </p:nvGrpSpPr>
      <p:grpSpPr>
        <a:xfrm>
          <a:off x="0" y="0"/>
          <a:ext cx="0" cy="0"/>
          <a:chOff x="0" y="0"/>
          <a:chExt cx="0" cy="0"/>
        </a:xfrm>
      </p:grpSpPr>
      <p:sp>
        <p:nvSpPr>
          <p:cNvPr id="6" name="Text Placeholder 5"/>
          <p:cNvSpPr>
            <a:spLocks noGrp="1"/>
          </p:cNvSpPr>
          <p:nvPr>
            <p:ph type="body" sz="quarter" idx="11" hasCustomPrompt="1"/>
          </p:nvPr>
        </p:nvSpPr>
        <p:spPr>
          <a:xfrm>
            <a:off x="596981" y="1455920"/>
            <a:ext cx="10995323" cy="1161163"/>
          </a:xfrm>
          <a:prstGeom prst="rect">
            <a:avLst/>
          </a:prstGeom>
        </p:spPr>
        <p:txBody>
          <a:bodyPr lIns="0" tIns="0" rIns="0" bIns="0">
            <a:noAutofit/>
          </a:bodyPr>
          <a:lstStyle>
            <a:lvl1pPr marL="0" marR="0" indent="0" algn="l" defTabSz="609525" rtl="0" eaLnBrk="1" fontAlgn="base" latinLnBrk="0" hangingPunct="1">
              <a:lnSpc>
                <a:spcPct val="100000"/>
              </a:lnSpc>
              <a:spcBef>
                <a:spcPct val="20000"/>
              </a:spcBef>
              <a:spcAft>
                <a:spcPct val="0"/>
              </a:spcAft>
              <a:buClr>
                <a:schemeClr val="accent1"/>
              </a:buClr>
              <a:buSzTx/>
              <a:buFontTx/>
              <a:buNone/>
              <a:tabLst/>
              <a:defRPr sz="2400" b="1" i="0">
                <a:solidFill>
                  <a:schemeClr val="accent1"/>
                </a:solidFill>
              </a:defRPr>
            </a:lvl1pPr>
          </a:lstStyle>
          <a:p>
            <a:pPr marL="0" marR="0" lvl="0" indent="0" algn="l" defTabSz="609525" rtl="0" eaLnBrk="1" fontAlgn="base" latinLnBrk="0" hangingPunct="1">
              <a:lnSpc>
                <a:spcPct val="100000"/>
              </a:lnSpc>
              <a:spcBef>
                <a:spcPct val="20000"/>
              </a:spcBef>
              <a:spcAft>
                <a:spcPct val="0"/>
              </a:spcAft>
              <a:buClr>
                <a:schemeClr val="accent1"/>
              </a:buClr>
              <a:buSzTx/>
              <a:buFontTx/>
              <a:buNone/>
              <a:tabLst/>
              <a:defRPr/>
            </a:pPr>
            <a:r>
              <a:rPr lang="en-GB" noProof="0"/>
              <a:t>Click to edit text. Main idea, quote, or phrases three lines or fewer may go in this text box. For text over three lines, adjust the size of this box.</a:t>
            </a:r>
          </a:p>
        </p:txBody>
      </p:sp>
      <p:sp>
        <p:nvSpPr>
          <p:cNvPr id="5" name="Slide Number Placeholder 4"/>
          <p:cNvSpPr>
            <a:spLocks noGrp="1"/>
          </p:cNvSpPr>
          <p:nvPr>
            <p:ph type="sldNum" sz="quarter" idx="14"/>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7" name="Text Placeholder 2"/>
          <p:cNvSpPr>
            <a:spLocks noGrp="1"/>
          </p:cNvSpPr>
          <p:nvPr>
            <p:ph idx="15" hasCustomPrompt="1"/>
          </p:nvPr>
        </p:nvSpPr>
        <p:spPr bwMode="auto">
          <a:xfrm>
            <a:off x="596961" y="2743202"/>
            <a:ext cx="10988943" cy="31281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defRPr sz="2000"/>
            </a:lvl1pPr>
            <a:lvl2pPr>
              <a:defRPr sz="2000"/>
            </a:lvl2pPr>
            <a:lvl3pPr>
              <a:defRPr sz="2000"/>
            </a:lvl3pPr>
            <a:lvl4pPr>
              <a:defRPr sz="2000"/>
            </a:lvl4pPr>
            <a:lvl5pPr>
              <a:defRPr sz="20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 name="Title Placeholder 1">
            <a:extLst>
              <a:ext uri="{FF2B5EF4-FFF2-40B4-BE49-F238E27FC236}">
                <a16:creationId xmlns:a16="http://schemas.microsoft.com/office/drawing/2014/main" id="{3818827E-53E2-F6FA-6E3A-19226DB38BEA}"/>
              </a:ext>
            </a:extLst>
          </p:cNvPr>
          <p:cNvSpPr>
            <a:spLocks noGrp="1"/>
          </p:cNvSpPr>
          <p:nvPr>
            <p:ph type="title" hasCustomPrompt="1"/>
          </p:nvPr>
        </p:nvSpPr>
        <p:spPr bwMode="auto">
          <a:xfrm>
            <a:off x="596639"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3200"/>
            </a:lvl1pPr>
          </a:lstStyle>
          <a:p>
            <a:pPr lvl="0"/>
            <a:r>
              <a:rPr lang="en-GB" noProof="0"/>
              <a:t>Title goes here and can be two lines</a:t>
            </a:r>
          </a:p>
        </p:txBody>
      </p:sp>
    </p:spTree>
    <p:extLst>
      <p:ext uri="{BB962C8B-B14F-4D97-AF65-F5344CB8AC3E}">
        <p14:creationId xmlns:p14="http://schemas.microsoft.com/office/powerpoint/2010/main" val="416034886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 name="Text Placeholder 11"/>
          <p:cNvSpPr>
            <a:spLocks noGrp="1"/>
          </p:cNvSpPr>
          <p:nvPr>
            <p:ph type="body" sz="quarter" idx="12" hasCustomPrompt="1"/>
          </p:nvPr>
        </p:nvSpPr>
        <p:spPr>
          <a:xfrm>
            <a:off x="595232" y="1454730"/>
            <a:ext cx="10981011" cy="4425756"/>
          </a:xfrm>
          <a:prstGeom prst="rect">
            <a:avLst/>
          </a:prstGeom>
        </p:spPr>
        <p:txBody>
          <a:bodyPr lIns="0" tIns="0" rIns="0" bIns="0"/>
          <a:lstStyle>
            <a:lvl1pPr>
              <a:lnSpc>
                <a:spcPct val="150000"/>
              </a:lnSpc>
              <a:defRPr sz="2000"/>
            </a:lvl1pPr>
            <a:lvl2pPr>
              <a:lnSpc>
                <a:spcPct val="150000"/>
              </a:lnSpc>
              <a:defRPr sz="2000"/>
            </a:lvl2pPr>
            <a:lvl3pPr>
              <a:lnSpc>
                <a:spcPct val="150000"/>
              </a:lnSpc>
              <a:defRPr sz="2000"/>
            </a:lvl3pPr>
            <a:lvl4pPr>
              <a:lnSpc>
                <a:spcPct val="150000"/>
              </a:lnSpc>
              <a:defRPr sz="2000"/>
            </a:lvl4pPr>
            <a:lvl5pPr>
              <a:lnSpc>
                <a:spcPct val="150000"/>
              </a:lnSpc>
              <a:defRPr sz="20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a:p>
            <a:pPr lvl="0"/>
            <a:endParaRPr lang="en-GB" noProof="0"/>
          </a:p>
        </p:txBody>
      </p:sp>
      <p:sp>
        <p:nvSpPr>
          <p:cNvPr id="5" name="Slide Number Placeholder 4"/>
          <p:cNvSpPr>
            <a:spLocks noGrp="1"/>
          </p:cNvSpPr>
          <p:nvPr>
            <p:ph type="sldNum" sz="quarter" idx="13"/>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6" name="Title Placeholder 1">
            <a:extLst>
              <a:ext uri="{FF2B5EF4-FFF2-40B4-BE49-F238E27FC236}">
                <a16:creationId xmlns:a16="http://schemas.microsoft.com/office/drawing/2014/main" id="{DDD757B7-DE19-82F8-8928-A0FBB65E5C98}"/>
              </a:ext>
            </a:extLst>
          </p:cNvPr>
          <p:cNvSpPr>
            <a:spLocks noGrp="1"/>
          </p:cNvSpPr>
          <p:nvPr>
            <p:ph type="title" hasCustomPrompt="1"/>
          </p:nvPr>
        </p:nvSpPr>
        <p:spPr bwMode="auto">
          <a:xfrm>
            <a:off x="596639"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3200"/>
            </a:lvl1pPr>
          </a:lstStyle>
          <a:p>
            <a:pPr lvl="0"/>
            <a:r>
              <a:rPr lang="en-GB" noProof="0"/>
              <a:t>Title goes here and can be two lines</a:t>
            </a:r>
          </a:p>
        </p:txBody>
      </p:sp>
    </p:spTree>
    <p:extLst>
      <p:ext uri="{BB962C8B-B14F-4D97-AF65-F5344CB8AC3E}">
        <p14:creationId xmlns:p14="http://schemas.microsoft.com/office/powerpoint/2010/main" val="168971130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Quadrant">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cxnSp>
        <p:nvCxnSpPr>
          <p:cNvPr id="16" name="Straight Connector 15"/>
          <p:cNvCxnSpPr/>
          <p:nvPr userDrawn="1"/>
        </p:nvCxnSpPr>
        <p:spPr>
          <a:xfrm>
            <a:off x="6096000" y="1578114"/>
            <a:ext cx="0" cy="4141575"/>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flipV="1">
            <a:off x="588344" y="3645163"/>
            <a:ext cx="11002797" cy="3733"/>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20" name="Text Placeholder 12"/>
          <p:cNvSpPr>
            <a:spLocks noGrp="1"/>
          </p:cNvSpPr>
          <p:nvPr>
            <p:ph type="body" sz="quarter" idx="11" hasCustomPrompt="1"/>
          </p:nvPr>
        </p:nvSpPr>
        <p:spPr>
          <a:xfrm>
            <a:off x="600860" y="1579754"/>
            <a:ext cx="5277477" cy="1830413"/>
          </a:xfrm>
          <a:prstGeom prst="rect">
            <a:avLst/>
          </a:prstGeom>
        </p:spPr>
        <p:txBody>
          <a:bodyPr tIns="0" rIns="0" bIns="0">
            <a:noAutofit/>
          </a:bodyPr>
          <a:lstStyle>
            <a:lvl1pPr>
              <a:lnSpc>
                <a:spcPct val="100000"/>
              </a:lnSpc>
              <a:spcBef>
                <a:spcPts val="533"/>
              </a:spcBef>
              <a:defRPr sz="1467"/>
            </a:lvl1pPr>
            <a:lvl2pPr>
              <a:lnSpc>
                <a:spcPct val="100000"/>
              </a:lnSpc>
              <a:spcBef>
                <a:spcPts val="533"/>
              </a:spcBef>
              <a:defRPr sz="1467"/>
            </a:lvl2pPr>
            <a:lvl3pPr>
              <a:lnSpc>
                <a:spcPct val="100000"/>
              </a:lnSpc>
              <a:spcBef>
                <a:spcPts val="533"/>
              </a:spcBef>
              <a:defRPr sz="1467"/>
            </a:lvl3pPr>
            <a:lvl4pPr>
              <a:lnSpc>
                <a:spcPct val="100000"/>
              </a:lnSpc>
              <a:spcBef>
                <a:spcPts val="533"/>
              </a:spcBef>
              <a:defRPr sz="1467"/>
            </a:lvl4pPr>
            <a:lvl5pPr>
              <a:lnSpc>
                <a:spcPct val="100000"/>
              </a:lnSpc>
              <a:spcBef>
                <a:spcPts val="533"/>
              </a:spcBef>
              <a:defRPr sz="1467"/>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1" name="Text Placeholder 12"/>
          <p:cNvSpPr>
            <a:spLocks noGrp="1"/>
          </p:cNvSpPr>
          <p:nvPr>
            <p:ph type="body" sz="quarter" idx="12" hasCustomPrompt="1"/>
          </p:nvPr>
        </p:nvSpPr>
        <p:spPr>
          <a:xfrm>
            <a:off x="6329159" y="1579754"/>
            <a:ext cx="5261980" cy="1830413"/>
          </a:xfrm>
          <a:prstGeom prst="rect">
            <a:avLst/>
          </a:prstGeom>
        </p:spPr>
        <p:txBody>
          <a:bodyPr tIns="0" rIns="0" bIns="0">
            <a:noAutofit/>
          </a:bodyPr>
          <a:lstStyle>
            <a:lvl1pPr>
              <a:lnSpc>
                <a:spcPct val="100000"/>
              </a:lnSpc>
              <a:spcBef>
                <a:spcPts val="533"/>
              </a:spcBef>
              <a:defRPr sz="1467"/>
            </a:lvl1pPr>
            <a:lvl2pPr>
              <a:lnSpc>
                <a:spcPct val="100000"/>
              </a:lnSpc>
              <a:spcBef>
                <a:spcPts val="533"/>
              </a:spcBef>
              <a:defRPr sz="1467"/>
            </a:lvl2pPr>
            <a:lvl3pPr>
              <a:lnSpc>
                <a:spcPct val="100000"/>
              </a:lnSpc>
              <a:spcBef>
                <a:spcPts val="533"/>
              </a:spcBef>
              <a:defRPr sz="1467"/>
            </a:lvl3pPr>
            <a:lvl4pPr>
              <a:lnSpc>
                <a:spcPct val="100000"/>
              </a:lnSpc>
              <a:spcBef>
                <a:spcPts val="533"/>
              </a:spcBef>
              <a:defRPr sz="1467"/>
            </a:lvl4pPr>
            <a:lvl5pPr>
              <a:lnSpc>
                <a:spcPct val="100000"/>
              </a:lnSpc>
              <a:spcBef>
                <a:spcPts val="533"/>
              </a:spcBef>
              <a:defRPr sz="1467"/>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2" name="Text Placeholder 12"/>
          <p:cNvSpPr>
            <a:spLocks noGrp="1"/>
          </p:cNvSpPr>
          <p:nvPr>
            <p:ph type="body" sz="quarter" idx="13" hasCustomPrompt="1"/>
          </p:nvPr>
        </p:nvSpPr>
        <p:spPr>
          <a:xfrm>
            <a:off x="600860" y="3870478"/>
            <a:ext cx="5277477" cy="1830413"/>
          </a:xfrm>
          <a:prstGeom prst="rect">
            <a:avLst/>
          </a:prstGeom>
        </p:spPr>
        <p:txBody>
          <a:bodyPr tIns="0" rIns="0" bIns="0">
            <a:noAutofit/>
          </a:bodyPr>
          <a:lstStyle>
            <a:lvl1pPr>
              <a:lnSpc>
                <a:spcPct val="100000"/>
              </a:lnSpc>
              <a:spcBef>
                <a:spcPts val="533"/>
              </a:spcBef>
              <a:defRPr sz="1467"/>
            </a:lvl1pPr>
            <a:lvl2pPr>
              <a:lnSpc>
                <a:spcPct val="100000"/>
              </a:lnSpc>
              <a:spcBef>
                <a:spcPts val="533"/>
              </a:spcBef>
              <a:defRPr sz="1467"/>
            </a:lvl2pPr>
            <a:lvl3pPr>
              <a:lnSpc>
                <a:spcPct val="100000"/>
              </a:lnSpc>
              <a:spcBef>
                <a:spcPts val="533"/>
              </a:spcBef>
              <a:defRPr sz="1467"/>
            </a:lvl3pPr>
            <a:lvl4pPr>
              <a:lnSpc>
                <a:spcPct val="100000"/>
              </a:lnSpc>
              <a:spcBef>
                <a:spcPts val="533"/>
              </a:spcBef>
              <a:defRPr sz="1467"/>
            </a:lvl4pPr>
            <a:lvl5pPr>
              <a:lnSpc>
                <a:spcPct val="100000"/>
              </a:lnSpc>
              <a:spcBef>
                <a:spcPts val="533"/>
              </a:spcBef>
              <a:defRPr sz="1467"/>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3" name="Text Placeholder 12"/>
          <p:cNvSpPr>
            <a:spLocks noGrp="1"/>
          </p:cNvSpPr>
          <p:nvPr>
            <p:ph type="body" sz="quarter" idx="14" hasCustomPrompt="1"/>
          </p:nvPr>
        </p:nvSpPr>
        <p:spPr>
          <a:xfrm>
            <a:off x="6329159" y="3870478"/>
            <a:ext cx="5261980" cy="1830413"/>
          </a:xfrm>
          <a:prstGeom prst="rect">
            <a:avLst/>
          </a:prstGeom>
        </p:spPr>
        <p:txBody>
          <a:bodyPr lIns="91440" tIns="0" rIns="0" bIns="0">
            <a:noAutofit/>
          </a:bodyPr>
          <a:lstStyle>
            <a:lvl1pPr>
              <a:lnSpc>
                <a:spcPct val="100000"/>
              </a:lnSpc>
              <a:spcBef>
                <a:spcPts val="533"/>
              </a:spcBef>
              <a:defRPr sz="1467" kern="1200"/>
            </a:lvl1pPr>
            <a:lvl2pPr>
              <a:lnSpc>
                <a:spcPct val="100000"/>
              </a:lnSpc>
              <a:spcBef>
                <a:spcPts val="533"/>
              </a:spcBef>
              <a:defRPr sz="1467"/>
            </a:lvl2pPr>
            <a:lvl3pPr>
              <a:lnSpc>
                <a:spcPct val="100000"/>
              </a:lnSpc>
              <a:spcBef>
                <a:spcPts val="533"/>
              </a:spcBef>
              <a:defRPr sz="1467" kern="1200"/>
            </a:lvl3pPr>
            <a:lvl4pPr>
              <a:lnSpc>
                <a:spcPct val="100000"/>
              </a:lnSpc>
              <a:spcBef>
                <a:spcPts val="533"/>
              </a:spcBef>
              <a:defRPr sz="1467" kern="1200"/>
            </a:lvl4pPr>
            <a:lvl5pPr>
              <a:lnSpc>
                <a:spcPct val="100000"/>
              </a:lnSpc>
              <a:spcBef>
                <a:spcPts val="533"/>
              </a:spcBef>
              <a:defRPr sz="1467" kern="12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Title Placeholder 1">
            <a:extLst>
              <a:ext uri="{FF2B5EF4-FFF2-40B4-BE49-F238E27FC236}">
                <a16:creationId xmlns:a16="http://schemas.microsoft.com/office/drawing/2014/main" id="{9BF2EEA9-7791-5C56-E83A-5C529E7D7D67}"/>
              </a:ext>
            </a:extLst>
          </p:cNvPr>
          <p:cNvSpPr>
            <a:spLocks noGrp="1"/>
          </p:cNvSpPr>
          <p:nvPr>
            <p:ph type="title" hasCustomPrompt="1"/>
          </p:nvPr>
        </p:nvSpPr>
        <p:spPr bwMode="auto">
          <a:xfrm>
            <a:off x="596639"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3200"/>
            </a:lvl1pPr>
          </a:lstStyle>
          <a:p>
            <a:pPr lvl="0"/>
            <a:r>
              <a:rPr lang="en-GB" noProof="0"/>
              <a:t>Title goes here and can be two lines</a:t>
            </a:r>
          </a:p>
        </p:txBody>
      </p:sp>
    </p:spTree>
    <p:extLst>
      <p:ext uri="{BB962C8B-B14F-4D97-AF65-F5344CB8AC3E}">
        <p14:creationId xmlns:p14="http://schemas.microsoft.com/office/powerpoint/2010/main" val="231680158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Quadrant with Headings">
    <p:spTree>
      <p:nvGrpSpPr>
        <p:cNvPr id="1" name=""/>
        <p:cNvGrpSpPr/>
        <p:nvPr/>
      </p:nvGrpSpPr>
      <p:grpSpPr>
        <a:xfrm>
          <a:off x="0" y="0"/>
          <a:ext cx="0" cy="0"/>
          <a:chOff x="0" y="0"/>
          <a:chExt cx="0" cy="0"/>
        </a:xfrm>
      </p:grpSpPr>
      <p:cxnSp>
        <p:nvCxnSpPr>
          <p:cNvPr id="5" name="Straight Connector 4"/>
          <p:cNvCxnSpPr/>
          <p:nvPr userDrawn="1"/>
        </p:nvCxnSpPr>
        <p:spPr>
          <a:xfrm>
            <a:off x="6096000" y="1578114"/>
            <a:ext cx="0" cy="4141575"/>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userDrawn="1"/>
        </p:nvCxnSpPr>
        <p:spPr>
          <a:xfrm flipH="1" flipV="1">
            <a:off x="588344" y="3645163"/>
            <a:ext cx="11002797" cy="3733"/>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3" name="Text Placeholder 12"/>
          <p:cNvSpPr>
            <a:spLocks noGrp="1"/>
          </p:cNvSpPr>
          <p:nvPr>
            <p:ph type="body" sz="quarter" idx="11" hasCustomPrompt="1"/>
          </p:nvPr>
        </p:nvSpPr>
        <p:spPr>
          <a:xfrm>
            <a:off x="600860" y="2009068"/>
            <a:ext cx="5277477" cy="1511013"/>
          </a:xfrm>
          <a:prstGeom prst="rect">
            <a:avLst/>
          </a:prstGeom>
        </p:spPr>
        <p:txBody>
          <a:bodyPr lIns="0" tIns="0" rIns="0" bIns="0">
            <a:noAutofit/>
          </a:bodyPr>
          <a:lstStyle>
            <a:lvl1pPr>
              <a:lnSpc>
                <a:spcPct val="100000"/>
              </a:lnSpc>
              <a:defRPr sz="1467"/>
            </a:lvl1pPr>
            <a:lvl2pPr>
              <a:lnSpc>
                <a:spcPct val="100000"/>
              </a:lnSpc>
              <a:defRPr sz="1467"/>
            </a:lvl2pPr>
            <a:lvl3pPr>
              <a:lnSpc>
                <a:spcPct val="100000"/>
              </a:lnSpc>
              <a:defRPr sz="1467"/>
            </a:lvl3pPr>
            <a:lvl4pPr>
              <a:lnSpc>
                <a:spcPct val="100000"/>
              </a:lnSpc>
              <a:defRPr sz="1467"/>
            </a:lvl4pPr>
            <a:lvl5pPr>
              <a:lnSpc>
                <a:spcPct val="100000"/>
              </a:lnSpc>
              <a:defRPr sz="1467"/>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 name="Slide Number Placeholder 3"/>
          <p:cNvSpPr>
            <a:spLocks noGrp="1"/>
          </p:cNvSpPr>
          <p:nvPr>
            <p:ph type="sldNum" sz="quarter" idx="15"/>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15" name="Text Placeholder 5"/>
          <p:cNvSpPr>
            <a:spLocks noGrp="1"/>
          </p:cNvSpPr>
          <p:nvPr>
            <p:ph type="body" sz="quarter" idx="21" hasCustomPrompt="1"/>
          </p:nvPr>
        </p:nvSpPr>
        <p:spPr>
          <a:xfrm>
            <a:off x="602273" y="1527167"/>
            <a:ext cx="5280403" cy="374821"/>
          </a:xfrm>
          <a:prstGeom prst="rect">
            <a:avLst/>
          </a:prstGeom>
        </p:spPr>
        <p:txBody>
          <a:bodyPr lIns="0" tIns="0" rIns="0" bIns="0" anchor="b" anchorCtr="0">
            <a:noAutofit/>
          </a:bodyPr>
          <a:lstStyle>
            <a:lvl1pPr marL="0" indent="0">
              <a:lnSpc>
                <a:spcPct val="100000"/>
              </a:lnSpc>
              <a:buFontTx/>
              <a:buNone/>
              <a:defRPr sz="1733" b="1" i="0"/>
            </a:lvl1pPr>
          </a:lstStyle>
          <a:p>
            <a:pPr lvl="0"/>
            <a:r>
              <a:rPr lang="en-GB" noProof="0"/>
              <a:t>Click to edit heading</a:t>
            </a:r>
          </a:p>
        </p:txBody>
      </p:sp>
      <p:sp>
        <p:nvSpPr>
          <p:cNvPr id="26" name="Text Placeholder 12"/>
          <p:cNvSpPr>
            <a:spLocks noGrp="1"/>
          </p:cNvSpPr>
          <p:nvPr>
            <p:ph type="body" sz="quarter" idx="22" hasCustomPrompt="1"/>
          </p:nvPr>
        </p:nvSpPr>
        <p:spPr>
          <a:xfrm>
            <a:off x="6306880" y="2009068"/>
            <a:ext cx="5277477" cy="1511013"/>
          </a:xfrm>
          <a:prstGeom prst="rect">
            <a:avLst/>
          </a:prstGeom>
        </p:spPr>
        <p:txBody>
          <a:bodyPr lIns="0" tIns="0" rIns="0" bIns="0">
            <a:noAutofit/>
          </a:bodyPr>
          <a:lstStyle>
            <a:lvl1pPr>
              <a:lnSpc>
                <a:spcPct val="100000"/>
              </a:lnSpc>
              <a:defRPr sz="1467"/>
            </a:lvl1pPr>
            <a:lvl2pPr>
              <a:lnSpc>
                <a:spcPct val="100000"/>
              </a:lnSpc>
              <a:defRPr sz="1467"/>
            </a:lvl2pPr>
            <a:lvl3pPr>
              <a:lnSpc>
                <a:spcPct val="100000"/>
              </a:lnSpc>
              <a:defRPr sz="1467"/>
            </a:lvl3pPr>
            <a:lvl4pPr>
              <a:lnSpc>
                <a:spcPct val="100000"/>
              </a:lnSpc>
              <a:defRPr sz="1467"/>
            </a:lvl4pPr>
            <a:lvl5pPr>
              <a:lnSpc>
                <a:spcPct val="100000"/>
              </a:lnSpc>
              <a:defRPr sz="1467"/>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7" name="Text Placeholder 5"/>
          <p:cNvSpPr>
            <a:spLocks noGrp="1"/>
          </p:cNvSpPr>
          <p:nvPr>
            <p:ph type="body" sz="quarter" idx="23" hasCustomPrompt="1"/>
          </p:nvPr>
        </p:nvSpPr>
        <p:spPr>
          <a:xfrm>
            <a:off x="6308293" y="1527167"/>
            <a:ext cx="5280403" cy="374821"/>
          </a:xfrm>
          <a:prstGeom prst="rect">
            <a:avLst/>
          </a:prstGeom>
        </p:spPr>
        <p:txBody>
          <a:bodyPr lIns="0" tIns="0" rIns="0" bIns="0" anchor="b" anchorCtr="0">
            <a:noAutofit/>
          </a:bodyPr>
          <a:lstStyle>
            <a:lvl1pPr marL="0" indent="0">
              <a:lnSpc>
                <a:spcPct val="100000"/>
              </a:lnSpc>
              <a:buFontTx/>
              <a:buNone/>
              <a:defRPr sz="1733" b="1" i="0"/>
            </a:lvl1pPr>
          </a:lstStyle>
          <a:p>
            <a:pPr lvl="0"/>
            <a:r>
              <a:rPr lang="en-GB" noProof="0"/>
              <a:t>Click to edit heading</a:t>
            </a:r>
          </a:p>
        </p:txBody>
      </p:sp>
      <p:sp>
        <p:nvSpPr>
          <p:cNvPr id="28" name="Text Placeholder 12"/>
          <p:cNvSpPr>
            <a:spLocks noGrp="1"/>
          </p:cNvSpPr>
          <p:nvPr>
            <p:ph type="body" sz="quarter" idx="24" hasCustomPrompt="1"/>
          </p:nvPr>
        </p:nvSpPr>
        <p:spPr>
          <a:xfrm>
            <a:off x="600860" y="4247372"/>
            <a:ext cx="5277477" cy="1511013"/>
          </a:xfrm>
          <a:prstGeom prst="rect">
            <a:avLst/>
          </a:prstGeom>
        </p:spPr>
        <p:txBody>
          <a:bodyPr lIns="0" tIns="0" rIns="0" bIns="0">
            <a:noAutofit/>
          </a:bodyPr>
          <a:lstStyle>
            <a:lvl1pPr>
              <a:lnSpc>
                <a:spcPct val="100000"/>
              </a:lnSpc>
              <a:defRPr sz="1467"/>
            </a:lvl1pPr>
            <a:lvl2pPr>
              <a:lnSpc>
                <a:spcPct val="100000"/>
              </a:lnSpc>
              <a:defRPr sz="1467"/>
            </a:lvl2pPr>
            <a:lvl3pPr>
              <a:lnSpc>
                <a:spcPct val="100000"/>
              </a:lnSpc>
              <a:defRPr sz="1467"/>
            </a:lvl3pPr>
            <a:lvl4pPr>
              <a:lnSpc>
                <a:spcPct val="100000"/>
              </a:lnSpc>
              <a:defRPr sz="1467"/>
            </a:lvl4pPr>
            <a:lvl5pPr>
              <a:lnSpc>
                <a:spcPct val="100000"/>
              </a:lnSpc>
              <a:defRPr sz="1467"/>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9" name="Text Placeholder 5"/>
          <p:cNvSpPr>
            <a:spLocks noGrp="1"/>
          </p:cNvSpPr>
          <p:nvPr>
            <p:ph type="body" sz="quarter" idx="25" hasCustomPrompt="1"/>
          </p:nvPr>
        </p:nvSpPr>
        <p:spPr>
          <a:xfrm>
            <a:off x="602273" y="3765471"/>
            <a:ext cx="5280403" cy="374821"/>
          </a:xfrm>
          <a:prstGeom prst="rect">
            <a:avLst/>
          </a:prstGeom>
        </p:spPr>
        <p:txBody>
          <a:bodyPr lIns="0" tIns="0" rIns="0" bIns="0" anchor="b" anchorCtr="0">
            <a:noAutofit/>
          </a:bodyPr>
          <a:lstStyle>
            <a:lvl1pPr marL="0" indent="0">
              <a:lnSpc>
                <a:spcPct val="100000"/>
              </a:lnSpc>
              <a:buFontTx/>
              <a:buNone/>
              <a:defRPr sz="1733" b="1" i="0"/>
            </a:lvl1pPr>
          </a:lstStyle>
          <a:p>
            <a:pPr lvl="0"/>
            <a:r>
              <a:rPr lang="en-GB" noProof="0"/>
              <a:t>Click to edit heading</a:t>
            </a:r>
          </a:p>
        </p:txBody>
      </p:sp>
      <p:sp>
        <p:nvSpPr>
          <p:cNvPr id="30" name="Text Placeholder 12"/>
          <p:cNvSpPr>
            <a:spLocks noGrp="1"/>
          </p:cNvSpPr>
          <p:nvPr>
            <p:ph type="body" sz="quarter" idx="26" hasCustomPrompt="1"/>
          </p:nvPr>
        </p:nvSpPr>
        <p:spPr>
          <a:xfrm>
            <a:off x="6306880" y="4247372"/>
            <a:ext cx="5277477" cy="1511013"/>
          </a:xfrm>
          <a:prstGeom prst="rect">
            <a:avLst/>
          </a:prstGeom>
        </p:spPr>
        <p:txBody>
          <a:bodyPr lIns="0" tIns="0" rIns="0" bIns="0">
            <a:noAutofit/>
          </a:bodyPr>
          <a:lstStyle>
            <a:lvl1pPr>
              <a:lnSpc>
                <a:spcPct val="100000"/>
              </a:lnSpc>
              <a:defRPr sz="1467"/>
            </a:lvl1pPr>
            <a:lvl2pPr>
              <a:lnSpc>
                <a:spcPct val="100000"/>
              </a:lnSpc>
              <a:defRPr sz="1467"/>
            </a:lvl2pPr>
            <a:lvl3pPr>
              <a:lnSpc>
                <a:spcPct val="100000"/>
              </a:lnSpc>
              <a:defRPr sz="1467"/>
            </a:lvl3pPr>
            <a:lvl4pPr>
              <a:lnSpc>
                <a:spcPct val="100000"/>
              </a:lnSpc>
              <a:defRPr sz="1467"/>
            </a:lvl4pPr>
            <a:lvl5pPr>
              <a:lnSpc>
                <a:spcPct val="100000"/>
              </a:lnSpc>
              <a:defRPr sz="1467"/>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31" name="Text Placeholder 5"/>
          <p:cNvSpPr>
            <a:spLocks noGrp="1"/>
          </p:cNvSpPr>
          <p:nvPr>
            <p:ph type="body" sz="quarter" idx="27" hasCustomPrompt="1"/>
          </p:nvPr>
        </p:nvSpPr>
        <p:spPr>
          <a:xfrm>
            <a:off x="6308293" y="3765471"/>
            <a:ext cx="5280403" cy="374821"/>
          </a:xfrm>
          <a:prstGeom prst="rect">
            <a:avLst/>
          </a:prstGeom>
        </p:spPr>
        <p:txBody>
          <a:bodyPr lIns="0" tIns="0" rIns="0" bIns="0" anchor="b" anchorCtr="0">
            <a:noAutofit/>
          </a:bodyPr>
          <a:lstStyle>
            <a:lvl1pPr marL="0" indent="0">
              <a:lnSpc>
                <a:spcPct val="100000"/>
              </a:lnSpc>
              <a:buFontTx/>
              <a:buNone/>
              <a:defRPr sz="1733" b="1" i="0"/>
            </a:lvl1pPr>
          </a:lstStyle>
          <a:p>
            <a:pPr lvl="0"/>
            <a:r>
              <a:rPr lang="en-GB" noProof="0"/>
              <a:t>Click to edit heading</a:t>
            </a:r>
          </a:p>
        </p:txBody>
      </p:sp>
      <p:sp>
        <p:nvSpPr>
          <p:cNvPr id="7" name="Title Placeholder 1">
            <a:extLst>
              <a:ext uri="{FF2B5EF4-FFF2-40B4-BE49-F238E27FC236}">
                <a16:creationId xmlns:a16="http://schemas.microsoft.com/office/drawing/2014/main" id="{06591B03-85E8-3FD1-1CBD-73E100DA67C2}"/>
              </a:ext>
            </a:extLst>
          </p:cNvPr>
          <p:cNvSpPr>
            <a:spLocks noGrp="1"/>
          </p:cNvSpPr>
          <p:nvPr>
            <p:ph type="title" hasCustomPrompt="1"/>
          </p:nvPr>
        </p:nvSpPr>
        <p:spPr bwMode="auto">
          <a:xfrm>
            <a:off x="596639"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3200"/>
            </a:lvl1pPr>
          </a:lstStyle>
          <a:p>
            <a:pPr lvl="0"/>
            <a:r>
              <a:rPr lang="en-GB" noProof="0"/>
              <a:t>Title goes here and can be two lines</a:t>
            </a:r>
          </a:p>
        </p:txBody>
      </p:sp>
    </p:spTree>
    <p:extLst>
      <p:ext uri="{BB962C8B-B14F-4D97-AF65-F5344CB8AC3E}">
        <p14:creationId xmlns:p14="http://schemas.microsoft.com/office/powerpoint/2010/main" val="284851799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Categories Horizontal">
    <p:spTree>
      <p:nvGrpSpPr>
        <p:cNvPr id="1" name=""/>
        <p:cNvGrpSpPr/>
        <p:nvPr/>
      </p:nvGrpSpPr>
      <p:grpSpPr>
        <a:xfrm>
          <a:off x="0" y="0"/>
          <a:ext cx="0" cy="0"/>
          <a:chOff x="0" y="0"/>
          <a:chExt cx="0" cy="0"/>
        </a:xfrm>
      </p:grpSpPr>
      <p:sp>
        <p:nvSpPr>
          <p:cNvPr id="16" name="Text Placeholder 15"/>
          <p:cNvSpPr>
            <a:spLocks noGrp="1"/>
          </p:cNvSpPr>
          <p:nvPr>
            <p:ph type="body" sz="quarter" idx="17" hasCustomPrompt="1"/>
          </p:nvPr>
        </p:nvSpPr>
        <p:spPr>
          <a:xfrm>
            <a:off x="601704" y="1771146"/>
            <a:ext cx="4061841" cy="971109"/>
          </a:xfrm>
          <a:prstGeom prst="rect">
            <a:avLst/>
          </a:prstGeom>
          <a:solidFill>
            <a:schemeClr val="tx2"/>
          </a:solidFill>
        </p:spPr>
        <p:txBody>
          <a:bodyPr lIns="0" tIns="0" rIns="0" bIns="0" anchor="ctr" anchorCtr="1"/>
          <a:lstStyle>
            <a:lvl1pPr marL="0" indent="0" algn="ctr">
              <a:lnSpc>
                <a:spcPct val="100000"/>
              </a:lnSpc>
              <a:buFontTx/>
              <a:buNone/>
              <a:defRPr sz="2000" b="1" i="0">
                <a:solidFill>
                  <a:schemeClr val="bg1"/>
                </a:solidFill>
              </a:defRPr>
            </a:lvl1pPr>
          </a:lstStyle>
          <a:p>
            <a:pPr lvl="0"/>
            <a:r>
              <a:rPr lang="en-GB" noProof="0"/>
              <a:t>Click to edit text</a:t>
            </a:r>
          </a:p>
        </p:txBody>
      </p:sp>
      <p:sp>
        <p:nvSpPr>
          <p:cNvPr id="4" name="Slide Number Placeholder 3"/>
          <p:cNvSpPr>
            <a:spLocks noGrp="1"/>
          </p:cNvSpPr>
          <p:nvPr>
            <p:ph type="sldNum" sz="quarter" idx="20"/>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21" name="Text Placeholder 11"/>
          <p:cNvSpPr>
            <a:spLocks noGrp="1"/>
          </p:cNvSpPr>
          <p:nvPr>
            <p:ph type="body" sz="quarter" idx="21" hasCustomPrompt="1"/>
          </p:nvPr>
        </p:nvSpPr>
        <p:spPr>
          <a:xfrm>
            <a:off x="5107093" y="1665377"/>
            <a:ext cx="6479680" cy="1223156"/>
          </a:xfrm>
          <a:prstGeom prst="rect">
            <a:avLst/>
          </a:prstGeom>
        </p:spPr>
        <p:txBody>
          <a:bodyPr lIns="0" tIns="0" rIns="0" bIns="0">
            <a:noAutofit/>
          </a:bodyPr>
          <a:lstStyle>
            <a:lvl1pPr>
              <a:defRPr sz="1600"/>
            </a:lvl1pPr>
          </a:lstStyle>
          <a:p>
            <a:pPr lvl="0"/>
            <a:r>
              <a:rPr lang="en-GB" noProof="0"/>
              <a:t>Add text here</a:t>
            </a:r>
          </a:p>
          <a:p>
            <a:pPr lvl="0"/>
            <a:endParaRPr lang="en-GB" noProof="0"/>
          </a:p>
        </p:txBody>
      </p:sp>
      <p:sp>
        <p:nvSpPr>
          <p:cNvPr id="10" name="Text Placeholder 15"/>
          <p:cNvSpPr>
            <a:spLocks noGrp="1"/>
          </p:cNvSpPr>
          <p:nvPr>
            <p:ph type="body" sz="quarter" idx="22" hasCustomPrompt="1"/>
          </p:nvPr>
        </p:nvSpPr>
        <p:spPr>
          <a:xfrm>
            <a:off x="601704" y="3183719"/>
            <a:ext cx="4061841" cy="971109"/>
          </a:xfrm>
          <a:prstGeom prst="rect">
            <a:avLst/>
          </a:prstGeom>
          <a:solidFill>
            <a:schemeClr val="tx2"/>
          </a:solidFill>
        </p:spPr>
        <p:txBody>
          <a:bodyPr lIns="0" tIns="0" rIns="0" bIns="0" anchor="ctr" anchorCtr="1"/>
          <a:lstStyle>
            <a:lvl1pPr marL="0" indent="0" algn="ctr">
              <a:lnSpc>
                <a:spcPct val="100000"/>
              </a:lnSpc>
              <a:buFontTx/>
              <a:buNone/>
              <a:defRPr sz="2000" b="1" i="0">
                <a:solidFill>
                  <a:schemeClr val="bg1"/>
                </a:solidFill>
              </a:defRPr>
            </a:lvl1pPr>
          </a:lstStyle>
          <a:p>
            <a:pPr lvl="0"/>
            <a:r>
              <a:rPr lang="en-GB" noProof="0"/>
              <a:t>Click to edit text</a:t>
            </a:r>
          </a:p>
        </p:txBody>
      </p:sp>
      <p:sp>
        <p:nvSpPr>
          <p:cNvPr id="11" name="Text Placeholder 11"/>
          <p:cNvSpPr>
            <a:spLocks noGrp="1"/>
          </p:cNvSpPr>
          <p:nvPr>
            <p:ph type="body" sz="quarter" idx="23" hasCustomPrompt="1"/>
          </p:nvPr>
        </p:nvSpPr>
        <p:spPr>
          <a:xfrm>
            <a:off x="5107093" y="3077950"/>
            <a:ext cx="6479680" cy="1223156"/>
          </a:xfrm>
          <a:prstGeom prst="rect">
            <a:avLst/>
          </a:prstGeom>
        </p:spPr>
        <p:txBody>
          <a:bodyPr lIns="0" tIns="0" rIns="0" bIns="0">
            <a:noAutofit/>
          </a:bodyPr>
          <a:lstStyle>
            <a:lvl1pPr>
              <a:defRPr sz="1600"/>
            </a:lvl1pPr>
          </a:lstStyle>
          <a:p>
            <a:pPr lvl="0"/>
            <a:r>
              <a:rPr lang="en-GB" noProof="0"/>
              <a:t>Add text here</a:t>
            </a:r>
          </a:p>
          <a:p>
            <a:pPr lvl="0"/>
            <a:endParaRPr lang="en-GB" noProof="0"/>
          </a:p>
        </p:txBody>
      </p:sp>
      <p:sp>
        <p:nvSpPr>
          <p:cNvPr id="12" name="Text Placeholder 15"/>
          <p:cNvSpPr>
            <a:spLocks noGrp="1"/>
          </p:cNvSpPr>
          <p:nvPr>
            <p:ph type="body" sz="quarter" idx="24" hasCustomPrompt="1"/>
          </p:nvPr>
        </p:nvSpPr>
        <p:spPr>
          <a:xfrm>
            <a:off x="601704" y="4596292"/>
            <a:ext cx="4061841" cy="971109"/>
          </a:xfrm>
          <a:prstGeom prst="rect">
            <a:avLst/>
          </a:prstGeom>
          <a:solidFill>
            <a:schemeClr val="tx2"/>
          </a:solidFill>
        </p:spPr>
        <p:txBody>
          <a:bodyPr lIns="0" tIns="0" rIns="0" bIns="0" anchor="ctr" anchorCtr="1"/>
          <a:lstStyle>
            <a:lvl1pPr marL="0" indent="0" algn="ctr">
              <a:lnSpc>
                <a:spcPct val="100000"/>
              </a:lnSpc>
              <a:buFontTx/>
              <a:buNone/>
              <a:defRPr sz="2000" b="1" i="0">
                <a:solidFill>
                  <a:schemeClr val="bg1"/>
                </a:solidFill>
              </a:defRPr>
            </a:lvl1pPr>
          </a:lstStyle>
          <a:p>
            <a:pPr lvl="0"/>
            <a:r>
              <a:rPr lang="en-GB" noProof="0"/>
              <a:t>Click to edit text</a:t>
            </a:r>
          </a:p>
        </p:txBody>
      </p:sp>
      <p:sp>
        <p:nvSpPr>
          <p:cNvPr id="15" name="Text Placeholder 11"/>
          <p:cNvSpPr>
            <a:spLocks noGrp="1"/>
          </p:cNvSpPr>
          <p:nvPr>
            <p:ph type="body" sz="quarter" idx="25" hasCustomPrompt="1"/>
          </p:nvPr>
        </p:nvSpPr>
        <p:spPr>
          <a:xfrm>
            <a:off x="5107093" y="4490523"/>
            <a:ext cx="6479680" cy="1223156"/>
          </a:xfrm>
          <a:prstGeom prst="rect">
            <a:avLst/>
          </a:prstGeom>
        </p:spPr>
        <p:txBody>
          <a:bodyPr lIns="0" tIns="0" rIns="0" bIns="0">
            <a:noAutofit/>
          </a:bodyPr>
          <a:lstStyle>
            <a:lvl1pPr>
              <a:defRPr sz="1600"/>
            </a:lvl1pPr>
          </a:lstStyle>
          <a:p>
            <a:pPr lvl="0"/>
            <a:r>
              <a:rPr lang="en-GB" noProof="0"/>
              <a:t>Add text here</a:t>
            </a:r>
          </a:p>
          <a:p>
            <a:pPr lvl="0"/>
            <a:endParaRPr lang="en-GB" noProof="0"/>
          </a:p>
        </p:txBody>
      </p:sp>
      <p:sp>
        <p:nvSpPr>
          <p:cNvPr id="2" name="Title Placeholder 1">
            <a:extLst>
              <a:ext uri="{FF2B5EF4-FFF2-40B4-BE49-F238E27FC236}">
                <a16:creationId xmlns:a16="http://schemas.microsoft.com/office/drawing/2014/main" id="{7AA87096-AAD9-1777-F02B-340CD52A77A3}"/>
              </a:ext>
            </a:extLst>
          </p:cNvPr>
          <p:cNvSpPr>
            <a:spLocks noGrp="1"/>
          </p:cNvSpPr>
          <p:nvPr>
            <p:ph type="title" hasCustomPrompt="1"/>
          </p:nvPr>
        </p:nvSpPr>
        <p:spPr bwMode="auto">
          <a:xfrm>
            <a:off x="596639"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3200"/>
            </a:lvl1pPr>
          </a:lstStyle>
          <a:p>
            <a:pPr lvl="0"/>
            <a:r>
              <a:rPr lang="en-GB" noProof="0"/>
              <a:t>Title goes here and can be two lines</a:t>
            </a:r>
          </a:p>
        </p:txBody>
      </p:sp>
    </p:spTree>
    <p:extLst>
      <p:ext uri="{BB962C8B-B14F-4D97-AF65-F5344CB8AC3E}">
        <p14:creationId xmlns:p14="http://schemas.microsoft.com/office/powerpoint/2010/main" val="288924173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ategories Vertical">
    <p:spTree>
      <p:nvGrpSpPr>
        <p:cNvPr id="1" name=""/>
        <p:cNvGrpSpPr/>
        <p:nvPr/>
      </p:nvGrpSpPr>
      <p:grpSpPr>
        <a:xfrm>
          <a:off x="0" y="0"/>
          <a:ext cx="0" cy="0"/>
          <a:chOff x="0" y="0"/>
          <a:chExt cx="0" cy="0"/>
        </a:xfrm>
      </p:grpSpPr>
      <p:sp>
        <p:nvSpPr>
          <p:cNvPr id="12" name="Text Placeholder 15"/>
          <p:cNvSpPr>
            <a:spLocks noGrp="1"/>
          </p:cNvSpPr>
          <p:nvPr>
            <p:ph type="body" sz="quarter" idx="17" hasCustomPrompt="1"/>
          </p:nvPr>
        </p:nvSpPr>
        <p:spPr>
          <a:xfrm>
            <a:off x="599242" y="1567520"/>
            <a:ext cx="5265589" cy="802640"/>
          </a:xfrm>
          <a:prstGeom prst="rect">
            <a:avLst/>
          </a:prstGeom>
          <a:solidFill>
            <a:schemeClr val="tx2"/>
          </a:solidFill>
        </p:spPr>
        <p:txBody>
          <a:bodyPr lIns="0" tIns="0" rIns="0" bIns="0" anchor="ctr" anchorCtr="1"/>
          <a:lstStyle>
            <a:lvl1pPr marL="0" indent="0" algn="ctr">
              <a:lnSpc>
                <a:spcPct val="100000"/>
              </a:lnSpc>
              <a:buFontTx/>
              <a:buNone/>
              <a:defRPr sz="2000" b="1" i="0">
                <a:solidFill>
                  <a:schemeClr val="bg1"/>
                </a:solidFill>
              </a:defRPr>
            </a:lvl1pPr>
          </a:lstStyle>
          <a:p>
            <a:pPr lvl="0"/>
            <a:r>
              <a:rPr lang="en-GB" noProof="0"/>
              <a:t>Click to edit text</a:t>
            </a:r>
          </a:p>
        </p:txBody>
      </p:sp>
      <p:sp>
        <p:nvSpPr>
          <p:cNvPr id="19" name="Text Placeholder 12"/>
          <p:cNvSpPr>
            <a:spLocks noGrp="1"/>
          </p:cNvSpPr>
          <p:nvPr>
            <p:ph type="body" sz="quarter" idx="11" hasCustomPrompt="1"/>
          </p:nvPr>
        </p:nvSpPr>
        <p:spPr>
          <a:xfrm>
            <a:off x="594965" y="2471040"/>
            <a:ext cx="5276896" cy="1918080"/>
          </a:xfrm>
          <a:prstGeom prst="rect">
            <a:avLst/>
          </a:prstGeom>
        </p:spPr>
        <p:txBody>
          <a:bodyPr lIns="0" tIns="0" rIns="0" bIns="0">
            <a:noAutofit/>
          </a:bodyPr>
          <a:lstStyle>
            <a:lvl1pPr>
              <a:defRPr sz="1600"/>
            </a:lvl1pPr>
            <a:lvl2pPr>
              <a:lnSpc>
                <a:spcPts val="2400"/>
              </a:lnSpc>
              <a:defRPr sz="1600"/>
            </a:lvl2pPr>
            <a:lvl3pPr>
              <a:lnSpc>
                <a:spcPts val="2400"/>
              </a:lnSpc>
              <a:defRPr sz="1600"/>
            </a:lvl3pPr>
            <a:lvl4pPr>
              <a:lnSpc>
                <a:spcPts val="2400"/>
              </a:lnSpc>
              <a:defRPr sz="1600"/>
            </a:lvl4pPr>
            <a:lvl5pPr>
              <a:lnSpc>
                <a:spcPts val="2400"/>
              </a:lnSpc>
              <a:defRPr sz="16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 name="Slide Number Placeholder 3"/>
          <p:cNvSpPr>
            <a:spLocks noGrp="1"/>
          </p:cNvSpPr>
          <p:nvPr>
            <p:ph type="sldNum" sz="quarter" idx="23"/>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10" name="Text Placeholder 5"/>
          <p:cNvSpPr>
            <a:spLocks noGrp="1"/>
          </p:cNvSpPr>
          <p:nvPr>
            <p:ph type="body" sz="quarter" idx="26" hasCustomPrompt="1"/>
          </p:nvPr>
        </p:nvSpPr>
        <p:spPr>
          <a:xfrm>
            <a:off x="596981" y="4568535"/>
            <a:ext cx="10995323" cy="1282231"/>
          </a:xfrm>
          <a:prstGeom prst="rect">
            <a:avLst/>
          </a:prstGeom>
        </p:spPr>
        <p:txBody>
          <a:bodyPr lIns="0" tIns="0" rIns="0" bIns="0">
            <a:noAutofit/>
          </a:bodyPr>
          <a:lstStyle>
            <a:lvl1pPr marL="0" marR="0" indent="0" algn="l" defTabSz="609525" rtl="0" eaLnBrk="1" fontAlgn="base" latinLnBrk="0" hangingPunct="1">
              <a:lnSpc>
                <a:spcPct val="100000"/>
              </a:lnSpc>
              <a:spcBef>
                <a:spcPct val="20000"/>
              </a:spcBef>
              <a:spcAft>
                <a:spcPct val="0"/>
              </a:spcAft>
              <a:buClr>
                <a:schemeClr val="accent1"/>
              </a:buClr>
              <a:buSzTx/>
              <a:buFontTx/>
              <a:buNone/>
              <a:tabLst/>
              <a:defRPr sz="2400" b="1" i="0">
                <a:solidFill>
                  <a:schemeClr val="accent1"/>
                </a:solidFill>
              </a:defRPr>
            </a:lvl1pPr>
          </a:lstStyle>
          <a:p>
            <a:pPr lvl="0"/>
            <a:r>
              <a:rPr lang="en-GB" noProof="0"/>
              <a:t>Click to edit text. Conclusion or summary based on the two boxes above may go here. The text in the box may be up to three lines in this space.</a:t>
            </a:r>
          </a:p>
        </p:txBody>
      </p:sp>
      <p:sp>
        <p:nvSpPr>
          <p:cNvPr id="15" name="Text Placeholder 15"/>
          <p:cNvSpPr>
            <a:spLocks noGrp="1"/>
          </p:cNvSpPr>
          <p:nvPr>
            <p:ph type="body" sz="quarter" idx="27" hasCustomPrompt="1"/>
          </p:nvPr>
        </p:nvSpPr>
        <p:spPr>
          <a:xfrm>
            <a:off x="6316508" y="1567520"/>
            <a:ext cx="5265589" cy="802640"/>
          </a:xfrm>
          <a:prstGeom prst="rect">
            <a:avLst/>
          </a:prstGeom>
          <a:solidFill>
            <a:schemeClr val="tx2"/>
          </a:solidFill>
        </p:spPr>
        <p:txBody>
          <a:bodyPr lIns="0" tIns="0" rIns="0" bIns="0" anchor="ctr" anchorCtr="1"/>
          <a:lstStyle>
            <a:lvl1pPr marL="0" indent="0" algn="ctr">
              <a:lnSpc>
                <a:spcPct val="100000"/>
              </a:lnSpc>
              <a:buFontTx/>
              <a:buNone/>
              <a:defRPr sz="2000" b="1" i="0">
                <a:solidFill>
                  <a:schemeClr val="bg1"/>
                </a:solidFill>
              </a:defRPr>
            </a:lvl1pPr>
          </a:lstStyle>
          <a:p>
            <a:pPr lvl="0"/>
            <a:r>
              <a:rPr lang="en-GB" noProof="0"/>
              <a:t>Click to edit text</a:t>
            </a:r>
          </a:p>
        </p:txBody>
      </p:sp>
      <p:sp>
        <p:nvSpPr>
          <p:cNvPr id="16" name="Text Placeholder 12"/>
          <p:cNvSpPr>
            <a:spLocks noGrp="1"/>
          </p:cNvSpPr>
          <p:nvPr>
            <p:ph type="body" sz="quarter" idx="28" hasCustomPrompt="1"/>
          </p:nvPr>
        </p:nvSpPr>
        <p:spPr>
          <a:xfrm>
            <a:off x="6312232" y="2471040"/>
            <a:ext cx="5276896" cy="1918080"/>
          </a:xfrm>
          <a:prstGeom prst="rect">
            <a:avLst/>
          </a:prstGeom>
        </p:spPr>
        <p:txBody>
          <a:bodyPr lIns="0" tIns="0" rIns="0" bIns="0">
            <a:noAutofit/>
          </a:bodyPr>
          <a:lstStyle>
            <a:lvl1pPr>
              <a:defRPr sz="1600"/>
            </a:lvl1pPr>
            <a:lvl2pPr>
              <a:lnSpc>
                <a:spcPts val="2400"/>
              </a:lnSpc>
              <a:defRPr sz="1600"/>
            </a:lvl2pPr>
            <a:lvl3pPr>
              <a:lnSpc>
                <a:spcPts val="2400"/>
              </a:lnSpc>
              <a:defRPr sz="1600"/>
            </a:lvl3pPr>
            <a:lvl4pPr>
              <a:lnSpc>
                <a:spcPts val="2400"/>
              </a:lnSpc>
              <a:defRPr sz="1600"/>
            </a:lvl4pPr>
            <a:lvl5pPr>
              <a:lnSpc>
                <a:spcPts val="2400"/>
              </a:lnSpc>
              <a:defRPr sz="16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Title Placeholder 1">
            <a:extLst>
              <a:ext uri="{FF2B5EF4-FFF2-40B4-BE49-F238E27FC236}">
                <a16:creationId xmlns:a16="http://schemas.microsoft.com/office/drawing/2014/main" id="{36E0FFB2-448F-BBE3-5C8D-9B681EE9CF89}"/>
              </a:ext>
            </a:extLst>
          </p:cNvPr>
          <p:cNvSpPr>
            <a:spLocks noGrp="1"/>
          </p:cNvSpPr>
          <p:nvPr>
            <p:ph type="title" hasCustomPrompt="1"/>
          </p:nvPr>
        </p:nvSpPr>
        <p:spPr bwMode="auto">
          <a:xfrm>
            <a:off x="596639"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3200"/>
            </a:lvl1pPr>
          </a:lstStyle>
          <a:p>
            <a:pPr lvl="0"/>
            <a:r>
              <a:rPr lang="en-GB" noProof="0"/>
              <a:t>Title goes here and can be two lines</a:t>
            </a:r>
          </a:p>
        </p:txBody>
      </p:sp>
    </p:spTree>
    <p:extLst>
      <p:ext uri="{BB962C8B-B14F-4D97-AF65-F5344CB8AC3E}">
        <p14:creationId xmlns:p14="http://schemas.microsoft.com/office/powerpoint/2010/main" val="22851501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Flow Chart">
    <p:spTree>
      <p:nvGrpSpPr>
        <p:cNvPr id="1" name=""/>
        <p:cNvGrpSpPr/>
        <p:nvPr/>
      </p:nvGrpSpPr>
      <p:grpSpPr>
        <a:xfrm>
          <a:off x="0" y="0"/>
          <a:ext cx="0" cy="0"/>
          <a:chOff x="0" y="0"/>
          <a:chExt cx="0" cy="0"/>
        </a:xfrm>
      </p:grpSpPr>
      <p:sp>
        <p:nvSpPr>
          <p:cNvPr id="26" name="Text Placeholder 12"/>
          <p:cNvSpPr>
            <a:spLocks noGrp="1"/>
          </p:cNvSpPr>
          <p:nvPr>
            <p:ph type="body" sz="quarter" idx="21" hasCustomPrompt="1"/>
          </p:nvPr>
        </p:nvSpPr>
        <p:spPr>
          <a:xfrm>
            <a:off x="9053103" y="2471043"/>
            <a:ext cx="2524125" cy="3389236"/>
          </a:xfrm>
          <a:prstGeom prst="rect">
            <a:avLst/>
          </a:prstGeom>
        </p:spPr>
        <p:txBody>
          <a:bodyPr lIns="0" tIns="0" rIns="0" bIns="0">
            <a:noAutofit/>
          </a:bodyPr>
          <a:lstStyle>
            <a:lvl1pPr marL="0" indent="-182875">
              <a:lnSpc>
                <a:spcPct val="100000"/>
              </a:lnSpc>
              <a:buClr>
                <a:schemeClr val="accent4"/>
              </a:buClr>
              <a:defRPr sz="1200"/>
            </a:lvl1pPr>
            <a:lvl2pPr marL="359991" indent="-182395">
              <a:lnSpc>
                <a:spcPct val="100000"/>
              </a:lnSpc>
              <a:buClr>
                <a:schemeClr val="accent4"/>
              </a:buClr>
              <a:defRPr sz="1200"/>
            </a:lvl2pPr>
            <a:lvl3pPr marL="479988" indent="-182395" algn="l">
              <a:lnSpc>
                <a:spcPct val="100000"/>
              </a:lnSpc>
              <a:buClr>
                <a:schemeClr val="accent4"/>
              </a:buClr>
              <a:defRPr sz="1200"/>
            </a:lvl3pPr>
            <a:lvl4pPr marL="681583" indent="-182395">
              <a:lnSpc>
                <a:spcPct val="100000"/>
              </a:lnSpc>
              <a:buClr>
                <a:schemeClr val="accent4"/>
              </a:buClr>
              <a:defRPr sz="1200"/>
            </a:lvl4pPr>
            <a:lvl5pPr marL="873578" indent="-182395">
              <a:lnSpc>
                <a:spcPct val="100000"/>
              </a:lnSpc>
              <a:buClr>
                <a:schemeClr val="accent4"/>
              </a:buClr>
              <a:defRPr sz="12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a:p>
            <a:pPr lvl="0"/>
            <a:endParaRPr lang="en-GB" noProof="0"/>
          </a:p>
        </p:txBody>
      </p:sp>
      <p:sp>
        <p:nvSpPr>
          <p:cNvPr id="4" name="Slide Number Placeholder 3"/>
          <p:cNvSpPr>
            <a:spLocks noGrp="1"/>
          </p:cNvSpPr>
          <p:nvPr>
            <p:ph type="sldNum" sz="quarter" idx="22"/>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17" name="Text Placeholder 15"/>
          <p:cNvSpPr>
            <a:spLocks noGrp="1"/>
          </p:cNvSpPr>
          <p:nvPr>
            <p:ph type="body" sz="quarter" idx="23" hasCustomPrompt="1"/>
          </p:nvPr>
        </p:nvSpPr>
        <p:spPr>
          <a:xfrm>
            <a:off x="599708" y="1567520"/>
            <a:ext cx="2522065" cy="802640"/>
          </a:xfrm>
          <a:prstGeom prst="rect">
            <a:avLst/>
          </a:prstGeom>
          <a:solidFill>
            <a:schemeClr val="accent3"/>
          </a:solidFill>
        </p:spPr>
        <p:txBody>
          <a:bodyPr lIns="0" tIns="0" rIns="0" bIns="0" anchor="ctr" anchorCtr="1"/>
          <a:lstStyle>
            <a:lvl1pPr marL="0" indent="0" algn="ctr">
              <a:buFontTx/>
              <a:buNone/>
              <a:defRPr sz="1467" b="1" i="0">
                <a:solidFill>
                  <a:schemeClr val="bg1"/>
                </a:solidFill>
              </a:defRPr>
            </a:lvl1pPr>
          </a:lstStyle>
          <a:p>
            <a:pPr lvl="0"/>
            <a:r>
              <a:rPr lang="en-GB" noProof="0"/>
              <a:t>Click to </a:t>
            </a:r>
            <a:br>
              <a:rPr lang="en-GB" noProof="0"/>
            </a:br>
            <a:r>
              <a:rPr lang="en-GB" noProof="0"/>
              <a:t>edit title</a:t>
            </a:r>
          </a:p>
        </p:txBody>
      </p:sp>
      <p:sp>
        <p:nvSpPr>
          <p:cNvPr id="33" name="Text Placeholder 12"/>
          <p:cNvSpPr>
            <a:spLocks noGrp="1"/>
          </p:cNvSpPr>
          <p:nvPr>
            <p:ph type="body" sz="quarter" idx="28" hasCustomPrompt="1"/>
          </p:nvPr>
        </p:nvSpPr>
        <p:spPr>
          <a:xfrm>
            <a:off x="6270710" y="2471043"/>
            <a:ext cx="2524125" cy="3389236"/>
          </a:xfrm>
          <a:prstGeom prst="rect">
            <a:avLst/>
          </a:prstGeom>
        </p:spPr>
        <p:txBody>
          <a:bodyPr lIns="0" tIns="0" rIns="0" bIns="0">
            <a:noAutofit/>
          </a:bodyPr>
          <a:lstStyle>
            <a:lvl1pPr marL="0" indent="-182875">
              <a:lnSpc>
                <a:spcPct val="100000"/>
              </a:lnSpc>
              <a:buClr>
                <a:schemeClr val="accent2"/>
              </a:buClr>
              <a:defRPr sz="1200"/>
            </a:lvl1pPr>
            <a:lvl2pPr marL="359991" indent="-182395">
              <a:lnSpc>
                <a:spcPct val="100000"/>
              </a:lnSpc>
              <a:buClr>
                <a:schemeClr val="accent2"/>
              </a:buClr>
              <a:defRPr sz="1200"/>
            </a:lvl2pPr>
            <a:lvl3pPr marL="479988" indent="-182395" algn="l">
              <a:lnSpc>
                <a:spcPct val="100000"/>
              </a:lnSpc>
              <a:buClr>
                <a:schemeClr val="accent2"/>
              </a:buClr>
              <a:defRPr sz="1200"/>
            </a:lvl3pPr>
            <a:lvl4pPr marL="681583" indent="-182395">
              <a:lnSpc>
                <a:spcPct val="100000"/>
              </a:lnSpc>
              <a:buClr>
                <a:schemeClr val="accent2"/>
              </a:buClr>
              <a:defRPr sz="1200"/>
            </a:lvl4pPr>
            <a:lvl5pPr marL="873578" indent="-182395">
              <a:lnSpc>
                <a:spcPct val="100000"/>
              </a:lnSpc>
              <a:buClr>
                <a:schemeClr val="accent2"/>
              </a:buClr>
              <a:defRPr sz="12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a:p>
            <a:pPr lvl="0"/>
            <a:endParaRPr lang="en-GB" noProof="0"/>
          </a:p>
        </p:txBody>
      </p:sp>
      <p:sp>
        <p:nvSpPr>
          <p:cNvPr id="34" name="Text Placeholder 12"/>
          <p:cNvSpPr>
            <a:spLocks noGrp="1"/>
          </p:cNvSpPr>
          <p:nvPr>
            <p:ph type="body" sz="quarter" idx="29" hasCustomPrompt="1"/>
          </p:nvPr>
        </p:nvSpPr>
        <p:spPr>
          <a:xfrm>
            <a:off x="3433288" y="2471043"/>
            <a:ext cx="2524125" cy="3389236"/>
          </a:xfrm>
          <a:prstGeom prst="rect">
            <a:avLst/>
          </a:prstGeom>
        </p:spPr>
        <p:txBody>
          <a:bodyPr lIns="0" tIns="0" rIns="0" bIns="0">
            <a:noAutofit/>
          </a:bodyPr>
          <a:lstStyle>
            <a:lvl1pPr marL="0" indent="-182875">
              <a:lnSpc>
                <a:spcPct val="100000"/>
              </a:lnSpc>
              <a:buClr>
                <a:schemeClr val="accent5"/>
              </a:buClr>
              <a:defRPr sz="1200"/>
            </a:lvl1pPr>
            <a:lvl2pPr marL="359991" indent="-182395">
              <a:lnSpc>
                <a:spcPct val="100000"/>
              </a:lnSpc>
              <a:buClr>
                <a:schemeClr val="accent5"/>
              </a:buClr>
              <a:defRPr sz="1200"/>
            </a:lvl2pPr>
            <a:lvl3pPr marL="479988" indent="-182395" algn="l">
              <a:lnSpc>
                <a:spcPct val="100000"/>
              </a:lnSpc>
              <a:buClr>
                <a:schemeClr val="accent5"/>
              </a:buClr>
              <a:defRPr sz="1200"/>
            </a:lvl3pPr>
            <a:lvl4pPr marL="681583" indent="-182395">
              <a:lnSpc>
                <a:spcPct val="100000"/>
              </a:lnSpc>
              <a:buClr>
                <a:schemeClr val="accent5"/>
              </a:buClr>
              <a:defRPr sz="1200"/>
            </a:lvl4pPr>
            <a:lvl5pPr marL="873578" indent="-182395">
              <a:lnSpc>
                <a:spcPct val="100000"/>
              </a:lnSpc>
              <a:buClr>
                <a:schemeClr val="accent5"/>
              </a:buClr>
              <a:defRPr sz="12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a:p>
            <a:pPr lvl="0"/>
            <a:endParaRPr lang="en-GB" noProof="0"/>
          </a:p>
        </p:txBody>
      </p:sp>
      <p:sp>
        <p:nvSpPr>
          <p:cNvPr id="35" name="Text Placeholder 12"/>
          <p:cNvSpPr>
            <a:spLocks noGrp="1"/>
          </p:cNvSpPr>
          <p:nvPr>
            <p:ph type="body" sz="quarter" idx="30" hasCustomPrompt="1"/>
          </p:nvPr>
        </p:nvSpPr>
        <p:spPr>
          <a:xfrm>
            <a:off x="599315" y="2471043"/>
            <a:ext cx="2524125" cy="3389236"/>
          </a:xfrm>
          <a:prstGeom prst="rect">
            <a:avLst/>
          </a:prstGeom>
        </p:spPr>
        <p:txBody>
          <a:bodyPr lIns="0" tIns="0" rIns="0" bIns="0">
            <a:noAutofit/>
          </a:bodyPr>
          <a:lstStyle>
            <a:lvl1pPr marL="0" indent="-182875">
              <a:lnSpc>
                <a:spcPct val="100000"/>
              </a:lnSpc>
              <a:buClr>
                <a:schemeClr val="accent3"/>
              </a:buClr>
              <a:defRPr sz="1200"/>
            </a:lvl1pPr>
            <a:lvl2pPr marL="359991" indent="-182395">
              <a:lnSpc>
                <a:spcPct val="100000"/>
              </a:lnSpc>
              <a:buClr>
                <a:schemeClr val="accent3"/>
              </a:buClr>
              <a:defRPr sz="1200"/>
            </a:lvl2pPr>
            <a:lvl3pPr marL="479988" indent="-182395" algn="l">
              <a:lnSpc>
                <a:spcPct val="100000"/>
              </a:lnSpc>
              <a:buClr>
                <a:schemeClr val="accent3"/>
              </a:buClr>
              <a:defRPr sz="1200"/>
            </a:lvl3pPr>
            <a:lvl4pPr marL="681583" indent="-182395">
              <a:lnSpc>
                <a:spcPct val="100000"/>
              </a:lnSpc>
              <a:buClr>
                <a:schemeClr val="accent3"/>
              </a:buClr>
              <a:defRPr sz="1200"/>
            </a:lvl4pPr>
            <a:lvl5pPr marL="873578" indent="-182395">
              <a:lnSpc>
                <a:spcPct val="100000"/>
              </a:lnSpc>
              <a:buClr>
                <a:schemeClr val="accent3"/>
              </a:buClr>
              <a:defRPr sz="12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a:p>
            <a:pPr lvl="0"/>
            <a:endParaRPr lang="en-GB" noProof="0"/>
          </a:p>
        </p:txBody>
      </p:sp>
      <p:sp>
        <p:nvSpPr>
          <p:cNvPr id="36" name="Text Placeholder 15"/>
          <p:cNvSpPr>
            <a:spLocks noGrp="1"/>
          </p:cNvSpPr>
          <p:nvPr>
            <p:ph type="body" sz="quarter" idx="31" hasCustomPrompt="1"/>
          </p:nvPr>
        </p:nvSpPr>
        <p:spPr>
          <a:xfrm>
            <a:off x="3437522" y="1567520"/>
            <a:ext cx="2522065" cy="802640"/>
          </a:xfrm>
          <a:prstGeom prst="rect">
            <a:avLst/>
          </a:prstGeom>
          <a:solidFill>
            <a:schemeClr val="accent5"/>
          </a:solidFill>
        </p:spPr>
        <p:txBody>
          <a:bodyPr lIns="0" tIns="0" rIns="0" bIns="0" anchor="ctr" anchorCtr="1"/>
          <a:lstStyle>
            <a:lvl1pPr marL="0" indent="0" algn="ctr">
              <a:buFontTx/>
              <a:buNone/>
              <a:defRPr sz="1467" b="1" i="0">
                <a:solidFill>
                  <a:schemeClr val="bg1"/>
                </a:solidFill>
              </a:defRPr>
            </a:lvl1pPr>
          </a:lstStyle>
          <a:p>
            <a:pPr lvl="0"/>
            <a:r>
              <a:rPr lang="en-GB" noProof="0"/>
              <a:t>Click to </a:t>
            </a:r>
            <a:br>
              <a:rPr lang="en-GB" noProof="0"/>
            </a:br>
            <a:r>
              <a:rPr lang="en-GB" noProof="0"/>
              <a:t>edit title</a:t>
            </a:r>
          </a:p>
        </p:txBody>
      </p:sp>
      <p:sp>
        <p:nvSpPr>
          <p:cNvPr id="37" name="Text Placeholder 15"/>
          <p:cNvSpPr>
            <a:spLocks noGrp="1"/>
          </p:cNvSpPr>
          <p:nvPr>
            <p:ph type="body" sz="quarter" idx="32" hasCustomPrompt="1"/>
          </p:nvPr>
        </p:nvSpPr>
        <p:spPr>
          <a:xfrm>
            <a:off x="6267262" y="1567520"/>
            <a:ext cx="2522065" cy="802640"/>
          </a:xfrm>
          <a:prstGeom prst="rect">
            <a:avLst/>
          </a:prstGeom>
          <a:solidFill>
            <a:schemeClr val="accent2"/>
          </a:solidFill>
        </p:spPr>
        <p:txBody>
          <a:bodyPr lIns="0" tIns="0" rIns="0" bIns="0" anchor="ctr" anchorCtr="1"/>
          <a:lstStyle>
            <a:lvl1pPr marL="0" indent="0" algn="ctr">
              <a:buFontTx/>
              <a:buNone/>
              <a:defRPr sz="1467" b="1" i="0">
                <a:solidFill>
                  <a:schemeClr val="bg1"/>
                </a:solidFill>
              </a:defRPr>
            </a:lvl1pPr>
          </a:lstStyle>
          <a:p>
            <a:pPr lvl="0"/>
            <a:r>
              <a:rPr lang="en-GB" noProof="0"/>
              <a:t>Click to </a:t>
            </a:r>
            <a:br>
              <a:rPr lang="en-GB" noProof="0"/>
            </a:br>
            <a:r>
              <a:rPr lang="en-GB" noProof="0"/>
              <a:t>edit title</a:t>
            </a:r>
          </a:p>
        </p:txBody>
      </p:sp>
      <p:sp>
        <p:nvSpPr>
          <p:cNvPr id="38" name="Text Placeholder 15"/>
          <p:cNvSpPr>
            <a:spLocks noGrp="1"/>
          </p:cNvSpPr>
          <p:nvPr>
            <p:ph type="body" sz="quarter" idx="33" hasCustomPrompt="1"/>
          </p:nvPr>
        </p:nvSpPr>
        <p:spPr>
          <a:xfrm>
            <a:off x="9065016" y="1567520"/>
            <a:ext cx="2522065" cy="802640"/>
          </a:xfrm>
          <a:prstGeom prst="rect">
            <a:avLst/>
          </a:prstGeom>
          <a:solidFill>
            <a:schemeClr val="accent4"/>
          </a:solidFill>
        </p:spPr>
        <p:txBody>
          <a:bodyPr lIns="0" tIns="0" rIns="0" bIns="0" anchor="ctr" anchorCtr="1"/>
          <a:lstStyle>
            <a:lvl1pPr marL="0" indent="0" algn="ctr">
              <a:buFontTx/>
              <a:buNone/>
              <a:defRPr sz="1467" b="1" i="0">
                <a:solidFill>
                  <a:schemeClr val="bg1"/>
                </a:solidFill>
              </a:defRPr>
            </a:lvl1pPr>
          </a:lstStyle>
          <a:p>
            <a:pPr lvl="0"/>
            <a:r>
              <a:rPr lang="en-GB" noProof="0"/>
              <a:t>Click to </a:t>
            </a:r>
            <a:br>
              <a:rPr lang="en-GB" noProof="0"/>
            </a:br>
            <a:r>
              <a:rPr lang="en-GB" noProof="0"/>
              <a:t>edit title</a:t>
            </a:r>
          </a:p>
        </p:txBody>
      </p:sp>
      <p:sp>
        <p:nvSpPr>
          <p:cNvPr id="5" name="Title Placeholder 1">
            <a:extLst>
              <a:ext uri="{FF2B5EF4-FFF2-40B4-BE49-F238E27FC236}">
                <a16:creationId xmlns:a16="http://schemas.microsoft.com/office/drawing/2014/main" id="{E683AED9-F7C6-85EA-D98A-A617F3F2CE98}"/>
              </a:ext>
            </a:extLst>
          </p:cNvPr>
          <p:cNvSpPr>
            <a:spLocks noGrp="1"/>
          </p:cNvSpPr>
          <p:nvPr>
            <p:ph type="title" hasCustomPrompt="1"/>
          </p:nvPr>
        </p:nvSpPr>
        <p:spPr bwMode="auto">
          <a:xfrm>
            <a:off x="596639"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3200"/>
            </a:lvl1pPr>
          </a:lstStyle>
          <a:p>
            <a:pPr lvl="0"/>
            <a:r>
              <a:rPr lang="en-GB" noProof="0"/>
              <a:t>Title goes here and can be two lines</a:t>
            </a:r>
          </a:p>
        </p:txBody>
      </p:sp>
    </p:spTree>
    <p:extLst>
      <p:ext uri="{BB962C8B-B14F-4D97-AF65-F5344CB8AC3E}">
        <p14:creationId xmlns:p14="http://schemas.microsoft.com/office/powerpoint/2010/main" val="265464611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ontact">
    <p:spTree>
      <p:nvGrpSpPr>
        <p:cNvPr id="1" name=""/>
        <p:cNvGrpSpPr/>
        <p:nvPr/>
      </p:nvGrpSpPr>
      <p:grpSpPr>
        <a:xfrm>
          <a:off x="0" y="0"/>
          <a:ext cx="0" cy="0"/>
          <a:chOff x="0" y="0"/>
          <a:chExt cx="0" cy="0"/>
        </a:xfrm>
      </p:grpSpPr>
      <p:sp>
        <p:nvSpPr>
          <p:cNvPr id="5" name="Slide Number Placeholder 4"/>
          <p:cNvSpPr>
            <a:spLocks noGrp="1"/>
          </p:cNvSpPr>
          <p:nvPr>
            <p:ph type="sldNum" sz="quarter" idx="14"/>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20" name="Text Placeholder 5"/>
          <p:cNvSpPr>
            <a:spLocks noGrp="1"/>
          </p:cNvSpPr>
          <p:nvPr>
            <p:ph type="body" sz="quarter" idx="11" hasCustomPrompt="1"/>
          </p:nvPr>
        </p:nvSpPr>
        <p:spPr>
          <a:xfrm>
            <a:off x="588970" y="1515565"/>
            <a:ext cx="10995801" cy="347313"/>
          </a:xfrm>
          <a:prstGeom prst="rect">
            <a:avLst/>
          </a:prstGeom>
        </p:spPr>
        <p:txBody>
          <a:bodyPr lIns="0" tIns="0" rIns="0" bIns="0">
            <a:normAutofit/>
          </a:bodyPr>
          <a:lstStyle>
            <a:lvl1pPr marL="0" indent="0">
              <a:buFontTx/>
              <a:buNone/>
              <a:defRPr sz="1867" b="1" i="0"/>
            </a:lvl1pPr>
          </a:lstStyle>
          <a:p>
            <a:pPr lvl="0"/>
            <a:r>
              <a:rPr lang="en-GB" noProof="0"/>
              <a:t>Name</a:t>
            </a:r>
          </a:p>
        </p:txBody>
      </p:sp>
      <p:sp>
        <p:nvSpPr>
          <p:cNvPr id="21" name="Text Placeholder 2"/>
          <p:cNvSpPr>
            <a:spLocks noGrp="1"/>
          </p:cNvSpPr>
          <p:nvPr>
            <p:ph idx="13" hasCustomPrompt="1"/>
          </p:nvPr>
        </p:nvSpPr>
        <p:spPr bwMode="auto">
          <a:xfrm>
            <a:off x="588970" y="1943739"/>
            <a:ext cx="10986549" cy="3693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buNone/>
              <a:defRPr sz="1600"/>
            </a:lvl1pPr>
            <a:lvl2pPr marL="362991" indent="0">
              <a:buNone/>
              <a:defRPr/>
            </a:lvl2pPr>
            <a:lvl3pPr marL="718182" indent="0">
              <a:buNone/>
              <a:defRPr/>
            </a:lvl3pPr>
            <a:lvl4pPr marL="1096802" indent="0">
              <a:buNone/>
              <a:defRPr/>
            </a:lvl4pPr>
            <a:lvl5pPr marL="1384795" indent="0">
              <a:buNone/>
              <a:defRPr/>
            </a:lvl5pPr>
          </a:lstStyle>
          <a:p>
            <a:r>
              <a:rPr lang="en-GB" noProof="0"/>
              <a:t>Title</a:t>
            </a:r>
          </a:p>
        </p:txBody>
      </p:sp>
      <p:sp>
        <p:nvSpPr>
          <p:cNvPr id="22" name="Text Placeholder 2"/>
          <p:cNvSpPr>
            <a:spLocks noGrp="1"/>
          </p:cNvSpPr>
          <p:nvPr>
            <p:ph idx="16" hasCustomPrompt="1"/>
          </p:nvPr>
        </p:nvSpPr>
        <p:spPr bwMode="auto">
          <a:xfrm>
            <a:off x="993052" y="3887049"/>
            <a:ext cx="10582467" cy="34731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98998" indent="0">
              <a:buNone/>
              <a:defRPr sz="1600"/>
            </a:lvl1pPr>
            <a:lvl2pPr marL="362991" indent="0">
              <a:buNone/>
              <a:defRPr/>
            </a:lvl2pPr>
            <a:lvl3pPr marL="718182" indent="0">
              <a:buNone/>
              <a:defRPr/>
            </a:lvl3pPr>
            <a:lvl4pPr marL="1096802" indent="0">
              <a:buNone/>
              <a:defRPr/>
            </a:lvl4pPr>
            <a:lvl5pPr marL="1384795" indent="0">
              <a:buNone/>
              <a:defRPr/>
            </a:lvl5pPr>
          </a:lstStyle>
          <a:p>
            <a:pPr lvl="0"/>
            <a:r>
              <a:rPr lang="en-GB" noProof="0"/>
              <a:t>+00 (0)00 0000 0000</a:t>
            </a:r>
          </a:p>
        </p:txBody>
      </p:sp>
      <p:sp>
        <p:nvSpPr>
          <p:cNvPr id="23" name="Text Placeholder 2"/>
          <p:cNvSpPr>
            <a:spLocks noGrp="1"/>
          </p:cNvSpPr>
          <p:nvPr>
            <p:ph idx="17" hasCustomPrompt="1"/>
          </p:nvPr>
        </p:nvSpPr>
        <p:spPr bwMode="auto">
          <a:xfrm>
            <a:off x="588970" y="5413418"/>
            <a:ext cx="10986549" cy="38487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buNone/>
              <a:defRPr sz="1600" b="1" i="0">
                <a:solidFill>
                  <a:schemeClr val="accent1"/>
                </a:solidFill>
              </a:defRPr>
            </a:lvl1pPr>
            <a:lvl2pPr marL="362991" indent="0">
              <a:buNone/>
              <a:defRPr/>
            </a:lvl2pPr>
            <a:lvl3pPr marL="718182" indent="0">
              <a:buNone/>
              <a:defRPr/>
            </a:lvl3pPr>
            <a:lvl4pPr marL="1096802" indent="0">
              <a:buNone/>
              <a:defRPr/>
            </a:lvl4pPr>
            <a:lvl5pPr marL="1384795" indent="0">
              <a:buNone/>
              <a:defRPr/>
            </a:lvl5pPr>
          </a:lstStyle>
          <a:p>
            <a:pPr lvl="0"/>
            <a:r>
              <a:rPr lang="en-GB" noProof="0"/>
              <a:t>www.gs1.org</a:t>
            </a:r>
          </a:p>
        </p:txBody>
      </p:sp>
      <p:sp>
        <p:nvSpPr>
          <p:cNvPr id="24" name="Text Placeholder 2"/>
          <p:cNvSpPr>
            <a:spLocks noGrp="1"/>
          </p:cNvSpPr>
          <p:nvPr>
            <p:ph idx="19" hasCustomPrompt="1"/>
          </p:nvPr>
        </p:nvSpPr>
        <p:spPr bwMode="auto">
          <a:xfrm>
            <a:off x="993052" y="4895059"/>
            <a:ext cx="10582467" cy="33682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98998" indent="0">
              <a:buNone/>
              <a:defRPr sz="1600"/>
            </a:lvl1pPr>
            <a:lvl2pPr marL="362991" indent="0">
              <a:buNone/>
              <a:defRPr/>
            </a:lvl2pPr>
            <a:lvl3pPr marL="718182" indent="0">
              <a:buNone/>
              <a:defRPr/>
            </a:lvl3pPr>
            <a:lvl4pPr marL="1096802" indent="0">
              <a:buNone/>
              <a:defRPr/>
            </a:lvl4pPr>
            <a:lvl5pPr marL="1384795" indent="0">
              <a:buNone/>
              <a:defRPr/>
            </a:lvl5pPr>
          </a:lstStyle>
          <a:p>
            <a:pPr lvl="0"/>
            <a:r>
              <a:rPr lang="en-GB" noProof="0"/>
              <a:t>name@gs1.org</a:t>
            </a:r>
          </a:p>
        </p:txBody>
      </p:sp>
      <p:sp>
        <p:nvSpPr>
          <p:cNvPr id="27" name="Text Placeholder 2"/>
          <p:cNvSpPr>
            <a:spLocks noGrp="1"/>
          </p:cNvSpPr>
          <p:nvPr>
            <p:ph idx="22" hasCustomPrompt="1"/>
          </p:nvPr>
        </p:nvSpPr>
        <p:spPr bwMode="auto">
          <a:xfrm>
            <a:off x="588970" y="2374946"/>
            <a:ext cx="10986549" cy="139083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buNone/>
              <a:defRPr sz="1600" b="0" baseline="0"/>
            </a:lvl1pPr>
            <a:lvl2pPr marL="362991" indent="0">
              <a:buNone/>
              <a:defRPr/>
            </a:lvl2pPr>
            <a:lvl3pPr marL="718182" indent="0">
              <a:buNone/>
              <a:defRPr/>
            </a:lvl3pPr>
            <a:lvl4pPr marL="1096802" indent="0">
              <a:buNone/>
              <a:defRPr/>
            </a:lvl4pPr>
            <a:lvl5pPr marL="1384795" indent="0">
              <a:buNone/>
              <a:defRPr/>
            </a:lvl5pPr>
          </a:lstStyle>
          <a:p>
            <a:pPr lvl="0"/>
            <a:r>
              <a:rPr lang="en-GB" noProof="0"/>
              <a:t>GS1 Address</a:t>
            </a:r>
          </a:p>
        </p:txBody>
      </p:sp>
      <p:sp>
        <p:nvSpPr>
          <p:cNvPr id="32" name="Text Placeholder 2"/>
          <p:cNvSpPr>
            <a:spLocks noGrp="1"/>
          </p:cNvSpPr>
          <p:nvPr>
            <p:ph idx="27" hasCustomPrompt="1"/>
          </p:nvPr>
        </p:nvSpPr>
        <p:spPr bwMode="auto">
          <a:xfrm>
            <a:off x="993052" y="4222784"/>
            <a:ext cx="10582467" cy="34731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98998" indent="0">
              <a:buNone/>
              <a:defRPr sz="1600"/>
            </a:lvl1pPr>
            <a:lvl2pPr marL="362991" indent="0">
              <a:buNone/>
              <a:defRPr/>
            </a:lvl2pPr>
            <a:lvl3pPr marL="718182" indent="0">
              <a:buNone/>
              <a:defRPr/>
            </a:lvl3pPr>
            <a:lvl4pPr marL="1096802" indent="0">
              <a:buNone/>
              <a:defRPr/>
            </a:lvl4pPr>
            <a:lvl5pPr marL="1384795" indent="0">
              <a:buNone/>
              <a:defRPr/>
            </a:lvl5pPr>
          </a:lstStyle>
          <a:p>
            <a:pPr lvl="0"/>
            <a:r>
              <a:rPr lang="en-GB" noProof="0"/>
              <a:t>+00 (0)00 0000 0000</a:t>
            </a:r>
          </a:p>
        </p:txBody>
      </p:sp>
      <p:sp>
        <p:nvSpPr>
          <p:cNvPr id="33" name="Text Placeholder 2"/>
          <p:cNvSpPr>
            <a:spLocks noGrp="1"/>
          </p:cNvSpPr>
          <p:nvPr>
            <p:ph idx="28" hasCustomPrompt="1"/>
          </p:nvPr>
        </p:nvSpPr>
        <p:spPr bwMode="auto">
          <a:xfrm>
            <a:off x="993052" y="4558518"/>
            <a:ext cx="10582467" cy="34731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98998" indent="0">
              <a:buNone/>
              <a:defRPr sz="1600"/>
            </a:lvl1pPr>
            <a:lvl2pPr marL="362991" indent="0">
              <a:buNone/>
              <a:defRPr/>
            </a:lvl2pPr>
            <a:lvl3pPr marL="718182" indent="0">
              <a:buNone/>
              <a:defRPr/>
            </a:lvl3pPr>
            <a:lvl4pPr marL="1096802" indent="0">
              <a:buNone/>
              <a:defRPr/>
            </a:lvl4pPr>
            <a:lvl5pPr marL="1384795" indent="0">
              <a:buNone/>
              <a:defRPr/>
            </a:lvl5pPr>
          </a:lstStyle>
          <a:p>
            <a:pPr lvl="0"/>
            <a:r>
              <a:rPr lang="en-GB" noProof="0"/>
              <a:t>+00 (0)00 0000 0000</a:t>
            </a:r>
          </a:p>
        </p:txBody>
      </p:sp>
      <p:sp>
        <p:nvSpPr>
          <p:cNvPr id="41" name="Text Placeholder 40"/>
          <p:cNvSpPr>
            <a:spLocks noGrp="1"/>
          </p:cNvSpPr>
          <p:nvPr>
            <p:ph type="body" sz="quarter" idx="33" hasCustomPrompt="1"/>
          </p:nvPr>
        </p:nvSpPr>
        <p:spPr>
          <a:xfrm>
            <a:off x="592195" y="3889056"/>
            <a:ext cx="388627" cy="354563"/>
          </a:xfrm>
          <a:prstGeom prst="rect">
            <a:avLst/>
          </a:prstGeom>
        </p:spPr>
        <p:txBody>
          <a:bodyPr vert="horz" lIns="0" tIns="0" rIns="0" bIns="0"/>
          <a:lstStyle>
            <a:lvl1pPr marL="98998" indent="0" algn="l">
              <a:buNone/>
              <a:defRPr sz="1600" b="1" i="0"/>
            </a:lvl1pPr>
          </a:lstStyle>
          <a:p>
            <a:pPr lvl="0"/>
            <a:r>
              <a:rPr lang="en-GB" noProof="0"/>
              <a:t>T</a:t>
            </a:r>
          </a:p>
        </p:txBody>
      </p:sp>
      <p:sp>
        <p:nvSpPr>
          <p:cNvPr id="42" name="Text Placeholder 40"/>
          <p:cNvSpPr>
            <a:spLocks noGrp="1"/>
          </p:cNvSpPr>
          <p:nvPr>
            <p:ph type="body" sz="quarter" idx="34" hasCustomPrompt="1"/>
          </p:nvPr>
        </p:nvSpPr>
        <p:spPr>
          <a:xfrm>
            <a:off x="592195" y="4221377"/>
            <a:ext cx="388627" cy="354563"/>
          </a:xfrm>
          <a:prstGeom prst="rect">
            <a:avLst/>
          </a:prstGeom>
        </p:spPr>
        <p:txBody>
          <a:bodyPr vert="horz" lIns="0" tIns="0" rIns="0" bIns="0"/>
          <a:lstStyle>
            <a:lvl1pPr marL="98998" indent="0" algn="l">
              <a:buNone/>
              <a:defRPr sz="1600" b="1" i="0"/>
            </a:lvl1pPr>
          </a:lstStyle>
          <a:p>
            <a:pPr lvl="0"/>
            <a:r>
              <a:rPr lang="en-GB" noProof="0"/>
              <a:t>D</a:t>
            </a:r>
          </a:p>
        </p:txBody>
      </p:sp>
      <p:sp>
        <p:nvSpPr>
          <p:cNvPr id="43" name="Text Placeholder 40"/>
          <p:cNvSpPr>
            <a:spLocks noGrp="1"/>
          </p:cNvSpPr>
          <p:nvPr>
            <p:ph type="body" sz="quarter" idx="35" hasCustomPrompt="1"/>
          </p:nvPr>
        </p:nvSpPr>
        <p:spPr>
          <a:xfrm>
            <a:off x="592195" y="4557932"/>
            <a:ext cx="388627" cy="354563"/>
          </a:xfrm>
          <a:prstGeom prst="rect">
            <a:avLst/>
          </a:prstGeom>
        </p:spPr>
        <p:txBody>
          <a:bodyPr vert="horz" lIns="0" tIns="0" rIns="0" bIns="0"/>
          <a:lstStyle>
            <a:lvl1pPr marL="98998" indent="0" algn="l">
              <a:buNone/>
              <a:defRPr sz="1600" b="1" i="0"/>
            </a:lvl1pPr>
          </a:lstStyle>
          <a:p>
            <a:pPr lvl="0"/>
            <a:r>
              <a:rPr lang="en-GB" noProof="0"/>
              <a:t>M</a:t>
            </a:r>
          </a:p>
        </p:txBody>
      </p:sp>
      <p:sp>
        <p:nvSpPr>
          <p:cNvPr id="44" name="Text Placeholder 40"/>
          <p:cNvSpPr>
            <a:spLocks noGrp="1"/>
          </p:cNvSpPr>
          <p:nvPr>
            <p:ph type="body" sz="quarter" idx="36" hasCustomPrompt="1"/>
          </p:nvPr>
        </p:nvSpPr>
        <p:spPr>
          <a:xfrm>
            <a:off x="592195" y="4894839"/>
            <a:ext cx="388627" cy="354563"/>
          </a:xfrm>
          <a:prstGeom prst="rect">
            <a:avLst/>
          </a:prstGeom>
        </p:spPr>
        <p:txBody>
          <a:bodyPr vert="horz" lIns="0" tIns="0" rIns="0" bIns="0"/>
          <a:lstStyle>
            <a:lvl1pPr marL="98998" indent="0" algn="l">
              <a:buNone/>
              <a:defRPr sz="1600" b="1" i="0"/>
            </a:lvl1pPr>
          </a:lstStyle>
          <a:p>
            <a:pPr lvl="0"/>
            <a:r>
              <a:rPr lang="en-GB" noProof="0"/>
              <a:t>E</a:t>
            </a:r>
          </a:p>
        </p:txBody>
      </p:sp>
      <p:sp>
        <p:nvSpPr>
          <p:cNvPr id="2" name="Title Placeholder 1">
            <a:extLst>
              <a:ext uri="{FF2B5EF4-FFF2-40B4-BE49-F238E27FC236}">
                <a16:creationId xmlns:a16="http://schemas.microsoft.com/office/drawing/2014/main" id="{6D025EEC-96AF-FCC6-923E-D1978B0F1DFD}"/>
              </a:ext>
            </a:extLst>
          </p:cNvPr>
          <p:cNvSpPr>
            <a:spLocks noGrp="1"/>
          </p:cNvSpPr>
          <p:nvPr>
            <p:ph type="title" hasCustomPrompt="1"/>
          </p:nvPr>
        </p:nvSpPr>
        <p:spPr bwMode="auto">
          <a:xfrm>
            <a:off x="596639"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3200"/>
            </a:lvl1pPr>
          </a:lstStyle>
          <a:p>
            <a:pPr lvl="0"/>
            <a:r>
              <a:rPr lang="en-GB" noProof="0"/>
              <a:t>Title goes here and can be two lines</a:t>
            </a:r>
          </a:p>
        </p:txBody>
      </p:sp>
    </p:spTree>
    <p:extLst>
      <p:ext uri="{BB962C8B-B14F-4D97-AF65-F5344CB8AC3E}">
        <p14:creationId xmlns:p14="http://schemas.microsoft.com/office/powerpoint/2010/main" val="54989694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Blank_Bottom White">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B7E44536-7F34-75F4-522E-D41D08F32023}"/>
              </a:ext>
            </a:extLst>
          </p:cNvPr>
          <p:cNvGraphicFramePr>
            <a:graphicFrameLocks noChangeAspect="1"/>
          </p:cNvGraphicFramePr>
          <p:nvPr userDrawn="1">
            <p:custDataLst>
              <p:tags r:id="rId1"/>
            </p:custDataLst>
            <p:extLst>
              <p:ext uri="{D42A27DB-BD31-4B8C-83A1-F6EECF244321}">
                <p14:modId xmlns:p14="http://schemas.microsoft.com/office/powerpoint/2010/main" val="171135356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606" imgH="605" progId="TCLayout.ActiveDocument.1">
                  <p:embed/>
                </p:oleObj>
              </mc:Choice>
              <mc:Fallback>
                <p:oleObj name="think-cell Slide" r:id="rId3" imgW="606" imgH="605" progId="TCLayout.ActiveDocument.1">
                  <p:embed/>
                  <p:pic>
                    <p:nvPicPr>
                      <p:cNvPr id="5" name="think-cell data - do not delete" hidden="1">
                        <a:extLst>
                          <a:ext uri="{FF2B5EF4-FFF2-40B4-BE49-F238E27FC236}">
                            <a16:creationId xmlns:a16="http://schemas.microsoft.com/office/drawing/2014/main" id="{B7E44536-7F34-75F4-522E-D41D08F3202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Slide Number Placeholder 3"/>
          <p:cNvSpPr>
            <a:spLocks noGrp="1"/>
          </p:cNvSpPr>
          <p:nvPr>
            <p:ph type="sldNum" sz="quarter" idx="12"/>
          </p:nvPr>
        </p:nvSpPr>
        <p:spPr/>
        <p:txBody>
          <a:bodyPr/>
          <a:lstStyle/>
          <a:p>
            <a:pPr marL="0" marR="0" lvl="0" indent="0" algn="r" defTabSz="914400" rtl="0" eaLnBrk="1" fontAlgn="base" latinLnBrk="0" hangingPunct="1">
              <a:lnSpc>
                <a:spcPct val="100000"/>
              </a:lnSpc>
              <a:spcBef>
                <a:spcPts val="0"/>
              </a:spcBef>
              <a:spcAft>
                <a:spcPct val="0"/>
              </a:spcAft>
              <a:buClrTx/>
              <a:buSzTx/>
              <a:buFontTx/>
              <a:buNone/>
              <a:tabLst/>
              <a:defRPr/>
            </a:pPr>
            <a:fld id="{4472AB7F-E8D0-4874-A9B8-335B68DC5F05}" type="slidenum">
              <a:rPr kumimoji="0" lang="en-GB" sz="933" b="0" i="0" u="none" strike="noStrike" kern="1200" cap="none" spc="0" normalizeH="0" baseline="0" noProof="0" smtClean="0">
                <a:ln>
                  <a:noFill/>
                </a:ln>
                <a:solidFill>
                  <a:srgbClr val="454545"/>
                </a:solidFill>
                <a:effectLst/>
                <a:uLnTx/>
                <a:uFillTx/>
                <a:latin typeface="Verdana"/>
                <a:ea typeface="+mn-ea"/>
              </a:rPr>
              <a:pPr marL="0" marR="0" lvl="0" indent="0" algn="r" defTabSz="914400" rtl="0" eaLnBrk="1" fontAlgn="base" latinLnBrk="0" hangingPunct="1">
                <a:lnSpc>
                  <a:spcPct val="100000"/>
                </a:lnSpc>
                <a:spcBef>
                  <a:spcPts val="0"/>
                </a:spcBef>
                <a:spcAft>
                  <a:spcPct val="0"/>
                </a:spcAft>
                <a:buClrTx/>
                <a:buSzTx/>
                <a:buFontTx/>
                <a:buNone/>
                <a:tabLst/>
                <a:defRPr/>
              </a:pPr>
              <a:t>‹#›</a:t>
            </a:fld>
            <a:endParaRPr kumimoji="0" lang="en-GB" sz="933" b="0" i="0" u="none" strike="noStrike" kern="1200" cap="none" spc="0" normalizeH="0" baseline="0" noProof="0">
              <a:ln>
                <a:noFill/>
              </a:ln>
              <a:solidFill>
                <a:srgbClr val="454545"/>
              </a:solidFill>
              <a:effectLst/>
              <a:uLnTx/>
              <a:uFillTx/>
              <a:latin typeface="Verdana"/>
              <a:ea typeface="+mn-ea"/>
            </a:endParaRPr>
          </a:p>
        </p:txBody>
      </p:sp>
      <p:sp>
        <p:nvSpPr>
          <p:cNvPr id="2" name="Title Placeholder 1">
            <a:extLst>
              <a:ext uri="{FF2B5EF4-FFF2-40B4-BE49-F238E27FC236}">
                <a16:creationId xmlns:a16="http://schemas.microsoft.com/office/drawing/2014/main" id="{FDF2FBDC-CCA1-5626-CC79-517AC87142C8}"/>
              </a:ext>
            </a:extLst>
          </p:cNvPr>
          <p:cNvSpPr>
            <a:spLocks noGrp="1"/>
          </p:cNvSpPr>
          <p:nvPr>
            <p:ph type="title" hasCustomPrompt="1"/>
          </p:nvPr>
        </p:nvSpPr>
        <p:spPr bwMode="auto">
          <a:xfrm>
            <a:off x="596639"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2400"/>
            </a:lvl1pPr>
          </a:lstStyle>
          <a:p>
            <a:pPr lvl="0"/>
            <a:r>
              <a:rPr lang="en-GB" noProof="0"/>
              <a:t>Title goes here and can be two lines</a:t>
            </a:r>
          </a:p>
        </p:txBody>
      </p:sp>
    </p:spTree>
    <p:extLst>
      <p:ext uri="{BB962C8B-B14F-4D97-AF65-F5344CB8AC3E}">
        <p14:creationId xmlns:p14="http://schemas.microsoft.com/office/powerpoint/2010/main" val="324682176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cSld name="2_Header Orange">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AEAFC5ED-962C-2977-0683-D3AD53B015B1}"/>
              </a:ext>
            </a:extLst>
          </p:cNvPr>
          <p:cNvGraphicFramePr>
            <a:graphicFrameLocks noChangeAspect="1"/>
          </p:cNvGraphicFramePr>
          <p:nvPr userDrawn="1">
            <p:custDataLst>
              <p:tags r:id="rId1"/>
            </p:custDataLst>
            <p:extLst>
              <p:ext uri="{D42A27DB-BD31-4B8C-83A1-F6EECF244321}">
                <p14:modId xmlns:p14="http://schemas.microsoft.com/office/powerpoint/2010/main" val="2966558389"/>
              </p:ext>
            </p:extLst>
          </p:nvPr>
        </p:nvGraphicFramePr>
        <p:xfrm>
          <a:off x="1589" y="1589"/>
          <a:ext cx="1588" cy="1588"/>
        </p:xfrm>
        <a:graphic>
          <a:graphicData uri="http://schemas.openxmlformats.org/presentationml/2006/ole">
            <mc:AlternateContent xmlns:mc="http://schemas.openxmlformats.org/markup-compatibility/2006">
              <mc:Choice xmlns:v="urn:schemas-microsoft-com:vml" Requires="v">
                <p:oleObj name="think-cell Slide" r:id="rId3" imgW="624" imgH="623" progId="TCLayout.ActiveDocument.1">
                  <p:embed/>
                </p:oleObj>
              </mc:Choice>
              <mc:Fallback>
                <p:oleObj name="think-cell Slide" r:id="rId3" imgW="624" imgH="623" progId="TCLayout.ActiveDocument.1">
                  <p:embed/>
                  <p:pic>
                    <p:nvPicPr>
                      <p:cNvPr id="2" name="think-cell data - do not delete" hidden="1">
                        <a:extLst>
                          <a:ext uri="{FF2B5EF4-FFF2-40B4-BE49-F238E27FC236}">
                            <a16:creationId xmlns:a16="http://schemas.microsoft.com/office/drawing/2014/main" id="{AEAFC5ED-962C-2977-0683-D3AD53B015B1}"/>
                          </a:ext>
                        </a:extLst>
                      </p:cNvPr>
                      <p:cNvPicPr/>
                      <p:nvPr/>
                    </p:nvPicPr>
                    <p:blipFill>
                      <a:blip r:embed="rId4"/>
                      <a:stretch>
                        <a:fillRect/>
                      </a:stretch>
                    </p:blipFill>
                    <p:spPr>
                      <a:xfrm>
                        <a:off x="1589" y="1589"/>
                        <a:ext cx="1588" cy="1588"/>
                      </a:xfrm>
                      <a:prstGeom prst="rect">
                        <a:avLst/>
                      </a:prstGeom>
                    </p:spPr>
                  </p:pic>
                </p:oleObj>
              </mc:Fallback>
            </mc:AlternateContent>
          </a:graphicData>
        </a:graphic>
      </p:graphicFrame>
      <p:sp>
        <p:nvSpPr>
          <p:cNvPr id="4" name="Slide Number Placeholder 3"/>
          <p:cNvSpPr>
            <a:spLocks noGrp="1"/>
          </p:cNvSpPr>
          <p:nvPr>
            <p:ph type="sldNum" sz="quarter" idx="12"/>
          </p:nvPr>
        </p:nvSpPr>
        <p:spPr/>
        <p:txBody>
          <a:bodyPr/>
          <a:lstStyle>
            <a:lvl1pPr rtl="0">
              <a:defRPr/>
            </a:lvl1pPr>
          </a:lstStyle>
          <a:p>
            <a:pPr defTabSz="1219020" fontAlgn="base">
              <a:spcAft>
                <a:spcPct val="0"/>
              </a:spcAft>
              <a:defRPr/>
            </a:pPr>
            <a:fld id="{4472AB7F-E8D0-4874-A9B8-335B68DC5F05}" type="slidenum">
              <a:rPr lang="en-GB" smtClean="0"/>
              <a:pPr defTabSz="1219020" fontAlgn="base">
                <a:spcAft>
                  <a:spcPct val="0"/>
                </a:spcAft>
                <a:defRPr/>
              </a:pPr>
              <a:t>‹#›</a:t>
            </a:fld>
            <a:endParaRPr lang="en-GB"/>
          </a:p>
        </p:txBody>
      </p:sp>
      <p:sp>
        <p:nvSpPr>
          <p:cNvPr id="5" name="Rectangle 4"/>
          <p:cNvSpPr/>
          <p:nvPr/>
        </p:nvSpPr>
        <p:spPr>
          <a:xfrm>
            <a:off x="0" y="0"/>
            <a:ext cx="12192000" cy="6055056"/>
          </a:xfrm>
          <a:prstGeom prst="rect">
            <a:avLst/>
          </a:prstGeom>
          <a:solidFill>
            <a:schemeClr val="tx2"/>
          </a:solidFill>
          <a:ln w="25400">
            <a:noFill/>
          </a:ln>
          <a:effectLst/>
        </p:spPr>
        <p:style>
          <a:lnRef idx="1">
            <a:schemeClr val="accent1"/>
          </a:lnRef>
          <a:fillRef idx="3">
            <a:schemeClr val="accent1"/>
          </a:fillRef>
          <a:effectRef idx="2">
            <a:schemeClr val="accent1"/>
          </a:effectRef>
          <a:fontRef idx="minor">
            <a:schemeClr val="lt1"/>
          </a:fontRef>
        </p:style>
        <p:txBody>
          <a:bodyPr rtlCol="0" anchor="t"/>
          <a:lstStyle/>
          <a:p>
            <a:pPr marR="0" lvl="0" indent="0" algn="ctr" rtl="0" fontAlgn="auto">
              <a:lnSpc>
                <a:spcPct val="100000"/>
              </a:lnSpc>
              <a:spcBef>
                <a:spcPts val="0"/>
              </a:spcBef>
              <a:spcAft>
                <a:spcPts val="300"/>
              </a:spcAft>
              <a:buClrTx/>
              <a:buSzTx/>
              <a:buFontTx/>
              <a:buNone/>
              <a:tabLst/>
            </a:pPr>
            <a:endParaRPr kumimoji="0" lang="en-GB" sz="1400" b="1" i="0" u="none" strike="noStrike" cap="none" spc="0" normalizeH="0" baseline="0" noProof="0">
              <a:ln>
                <a:noFill/>
              </a:ln>
              <a:solidFill>
                <a:prstClr val="white"/>
              </a:solidFill>
              <a:effectLst/>
              <a:uLnTx/>
              <a:uFillTx/>
              <a:latin typeface="Verdana"/>
            </a:endParaRPr>
          </a:p>
        </p:txBody>
      </p:sp>
      <p:sp>
        <p:nvSpPr>
          <p:cNvPr id="6" name="Text Placeholder 10"/>
          <p:cNvSpPr>
            <a:spLocks noGrp="1"/>
          </p:cNvSpPr>
          <p:nvPr>
            <p:ph type="body" sz="quarter" idx="14" hasCustomPrompt="1"/>
          </p:nvPr>
        </p:nvSpPr>
        <p:spPr>
          <a:xfrm>
            <a:off x="609600" y="701344"/>
            <a:ext cx="10983760" cy="2118056"/>
          </a:xfrm>
          <a:prstGeom prst="rect">
            <a:avLst/>
          </a:prstGeom>
        </p:spPr>
        <p:txBody>
          <a:bodyPr lIns="0" tIns="0" rIns="0" bIns="0"/>
          <a:lstStyle>
            <a:lvl1pPr marL="98996" indent="0" rtl="0">
              <a:lnSpc>
                <a:spcPct val="100000"/>
              </a:lnSpc>
              <a:buNone/>
              <a:defRPr sz="4000" b="1">
                <a:solidFill>
                  <a:schemeClr val="bg1"/>
                </a:solidFill>
              </a:defRPr>
            </a:lvl1pPr>
            <a:lvl2pPr marL="362982" indent="0">
              <a:buNone/>
              <a:defRPr>
                <a:solidFill>
                  <a:schemeClr val="bg1"/>
                </a:solidFill>
              </a:defRPr>
            </a:lvl2pPr>
            <a:lvl3pPr marL="718165" indent="0">
              <a:buNone/>
              <a:defRPr>
                <a:solidFill>
                  <a:schemeClr val="bg1"/>
                </a:solidFill>
              </a:defRPr>
            </a:lvl3pPr>
            <a:lvl4pPr marL="1096775" indent="0">
              <a:buNone/>
              <a:defRPr>
                <a:solidFill>
                  <a:schemeClr val="bg1"/>
                </a:solidFill>
              </a:defRPr>
            </a:lvl4pPr>
            <a:lvl5pPr marL="1384760" indent="0">
              <a:buNone/>
              <a:defRPr>
                <a:solidFill>
                  <a:schemeClr val="bg1"/>
                </a:solidFill>
              </a:defRPr>
            </a:lvl5pPr>
          </a:lstStyle>
          <a:p>
            <a:pPr lvl="0"/>
            <a:r>
              <a:rPr lang="en-GB" noProof="0"/>
              <a:t>Click to edit header</a:t>
            </a:r>
          </a:p>
        </p:txBody>
      </p:sp>
    </p:spTree>
    <p:extLst>
      <p:ext uri="{BB962C8B-B14F-4D97-AF65-F5344CB8AC3E}">
        <p14:creationId xmlns:p14="http://schemas.microsoft.com/office/powerpoint/2010/main" val="187817845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cSld name="Blue Divi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Text Placeholder 19"/>
          <p:cNvSpPr>
            <a:spLocks noGrp="1"/>
          </p:cNvSpPr>
          <p:nvPr>
            <p:ph type="body" sz="quarter" idx="11" hasCustomPrompt="1"/>
          </p:nvPr>
        </p:nvSpPr>
        <p:spPr>
          <a:xfrm>
            <a:off x="596640" y="1222839"/>
            <a:ext cx="10996721" cy="852703"/>
          </a:xfrm>
          <a:prstGeom prst="rect">
            <a:avLst/>
          </a:prstGeom>
        </p:spPr>
        <p:txBody>
          <a:bodyPr lIns="0" tIns="0" rIns="0" bIns="0"/>
          <a:lstStyle>
            <a:lvl1pPr marL="0" indent="0" algn="l">
              <a:buNone/>
              <a:defRPr sz="1867" b="0" i="0" cap="none" spc="120" baseline="0">
                <a:solidFill>
                  <a:srgbClr val="FFFFFF"/>
                </a:solidFill>
                <a:latin typeface="Verdana"/>
                <a:cs typeface="Verdana"/>
              </a:defRPr>
            </a:lvl1pPr>
          </a:lstStyle>
          <a:p>
            <a:pPr lvl="0"/>
            <a:r>
              <a:rPr lang="en-GB" noProof="0"/>
              <a:t>Click to add subtitle</a:t>
            </a:r>
          </a:p>
        </p:txBody>
      </p:sp>
      <p:sp>
        <p:nvSpPr>
          <p:cNvPr id="2" name="Slide Number Placeholder 1"/>
          <p:cNvSpPr>
            <a:spLocks noGrp="1"/>
          </p:cNvSpPr>
          <p:nvPr>
            <p:ph type="sldNum" sz="quarter" idx="12"/>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5" name="Title Placeholder 1">
            <a:extLst>
              <a:ext uri="{FF2B5EF4-FFF2-40B4-BE49-F238E27FC236}">
                <a16:creationId xmlns:a16="http://schemas.microsoft.com/office/drawing/2014/main" id="{0B4F1D30-58C0-2439-3C9F-B9620FD59320}"/>
              </a:ext>
            </a:extLst>
          </p:cNvPr>
          <p:cNvSpPr>
            <a:spLocks noGrp="1"/>
          </p:cNvSpPr>
          <p:nvPr>
            <p:ph type="title" hasCustomPrompt="1"/>
          </p:nvPr>
        </p:nvSpPr>
        <p:spPr bwMode="auto">
          <a:xfrm>
            <a:off x="596640" y="196007"/>
            <a:ext cx="10996721" cy="906196"/>
          </a:xfrm>
          <a:prstGeom prst="rect">
            <a:avLst/>
          </a:prstGeom>
          <a:noFill/>
          <a:ln>
            <a:noFill/>
          </a:ln>
        </p:spPr>
        <p:txBody>
          <a:bodyPr vert="horz" wrap="square" lIns="0" tIns="45716" rIns="91431" bIns="45716" numCol="1" anchor="ctr" anchorCtr="0" compatLnSpc="1">
            <a:prstTxWarp prst="textNoShape">
              <a:avLst/>
            </a:prstTxWarp>
          </a:bodyPr>
          <a:lstStyle>
            <a:lvl1pPr algn="l">
              <a:lnSpc>
                <a:spcPct val="90000"/>
              </a:lnSpc>
              <a:defRPr sz="3200">
                <a:solidFill>
                  <a:schemeClr val="bg1"/>
                </a:solidFill>
              </a:defRPr>
            </a:lvl1pPr>
          </a:lstStyle>
          <a:p>
            <a:pPr lvl="0"/>
            <a:r>
              <a:rPr lang="en-GB" noProof="0"/>
              <a:t>Title goes here and can be two lines</a:t>
            </a:r>
          </a:p>
        </p:txBody>
      </p:sp>
    </p:spTree>
    <p:extLst>
      <p:ext uri="{BB962C8B-B14F-4D97-AF65-F5344CB8AC3E}">
        <p14:creationId xmlns:p14="http://schemas.microsoft.com/office/powerpoint/2010/main" val="39949922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Column Text">
    <p:spTree>
      <p:nvGrpSpPr>
        <p:cNvPr id="1" name=""/>
        <p:cNvGrpSpPr/>
        <p:nvPr/>
      </p:nvGrpSpPr>
      <p:grpSpPr>
        <a:xfrm>
          <a:off x="0" y="0"/>
          <a:ext cx="0" cy="0"/>
          <a:chOff x="0" y="0"/>
          <a:chExt cx="0" cy="0"/>
        </a:xfrm>
      </p:grpSpPr>
      <p:sp>
        <p:nvSpPr>
          <p:cNvPr id="16" name="Text Placeholder 5"/>
          <p:cNvSpPr>
            <a:spLocks noGrp="1"/>
          </p:cNvSpPr>
          <p:nvPr>
            <p:ph type="body" sz="quarter" idx="15" hasCustomPrompt="1"/>
          </p:nvPr>
        </p:nvSpPr>
        <p:spPr>
          <a:xfrm>
            <a:off x="606661" y="1455429"/>
            <a:ext cx="5223516" cy="737544"/>
          </a:xfrm>
          <a:prstGeom prst="rect">
            <a:avLst/>
          </a:prstGeom>
        </p:spPr>
        <p:txBody>
          <a:bodyPr lIns="0" tIns="0" rIns="0" bIns="0" anchor="b" anchorCtr="0">
            <a:noAutofit/>
          </a:bodyPr>
          <a:lstStyle>
            <a:lvl1pPr marL="0" indent="0">
              <a:lnSpc>
                <a:spcPct val="100000"/>
              </a:lnSpc>
              <a:buFontTx/>
              <a:buNone/>
              <a:defRPr sz="2400" b="1" i="0"/>
            </a:lvl1pPr>
          </a:lstStyle>
          <a:p>
            <a:pPr lvl="0"/>
            <a:r>
              <a:rPr lang="en-GB" noProof="0"/>
              <a:t>Click to edit heading</a:t>
            </a:r>
          </a:p>
        </p:txBody>
      </p:sp>
      <p:sp>
        <p:nvSpPr>
          <p:cNvPr id="18" name="Text Placeholder 12"/>
          <p:cNvSpPr>
            <a:spLocks noGrp="1"/>
          </p:cNvSpPr>
          <p:nvPr>
            <p:ph type="body" sz="quarter" idx="17" hasCustomPrompt="1"/>
          </p:nvPr>
        </p:nvSpPr>
        <p:spPr>
          <a:xfrm>
            <a:off x="607626" y="2311178"/>
            <a:ext cx="5221380" cy="3560455"/>
          </a:xfrm>
          <a:prstGeom prst="rect">
            <a:avLst/>
          </a:prstGeom>
        </p:spPr>
        <p:txBody>
          <a:bodyPr lIns="0" tIns="0" rIns="0" bIns="0">
            <a:noAutofit/>
          </a:bodyPr>
          <a:lstStyle>
            <a:lvl1pPr>
              <a:lnSpc>
                <a:spcPct val="100000"/>
              </a:lnSpc>
              <a:buClr>
                <a:schemeClr val="accent1"/>
              </a:buClr>
              <a:defRPr sz="1733"/>
            </a:lvl1pPr>
            <a:lvl2pPr>
              <a:lnSpc>
                <a:spcPct val="100000"/>
              </a:lnSpc>
              <a:buClr>
                <a:schemeClr val="accent1"/>
              </a:buClr>
              <a:defRPr sz="1733"/>
            </a:lvl2pPr>
            <a:lvl3pPr>
              <a:lnSpc>
                <a:spcPct val="100000"/>
              </a:lnSpc>
              <a:buClr>
                <a:schemeClr val="accent1"/>
              </a:buClr>
              <a:defRPr sz="1733"/>
            </a:lvl3pPr>
            <a:lvl4pPr>
              <a:lnSpc>
                <a:spcPct val="100000"/>
              </a:lnSpc>
              <a:buClr>
                <a:schemeClr val="accent1"/>
              </a:buClr>
              <a:defRPr sz="1733"/>
            </a:lvl4pPr>
            <a:lvl5pPr>
              <a:lnSpc>
                <a:spcPct val="100000"/>
              </a:lnSpc>
              <a:buClr>
                <a:schemeClr val="accent1"/>
              </a:buClr>
              <a:defRPr sz="1733"/>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1" name="Text Placeholder 5"/>
          <p:cNvSpPr>
            <a:spLocks noGrp="1"/>
          </p:cNvSpPr>
          <p:nvPr>
            <p:ph type="body" sz="quarter" idx="19" hasCustomPrompt="1"/>
          </p:nvPr>
        </p:nvSpPr>
        <p:spPr>
          <a:xfrm>
            <a:off x="6362700" y="1455429"/>
            <a:ext cx="5224363" cy="737544"/>
          </a:xfrm>
          <a:prstGeom prst="rect">
            <a:avLst/>
          </a:prstGeom>
        </p:spPr>
        <p:txBody>
          <a:bodyPr lIns="0" tIns="0" rIns="0" bIns="0" anchor="b" anchorCtr="0">
            <a:noAutofit/>
          </a:bodyPr>
          <a:lstStyle>
            <a:lvl1pPr marL="0" indent="0">
              <a:lnSpc>
                <a:spcPct val="100000"/>
              </a:lnSpc>
              <a:buFontTx/>
              <a:buNone/>
              <a:defRPr sz="2400" b="1" i="0"/>
            </a:lvl1pPr>
          </a:lstStyle>
          <a:p>
            <a:pPr lvl="0"/>
            <a:r>
              <a:rPr lang="en-GB" noProof="0"/>
              <a:t>Click to edit heading</a:t>
            </a:r>
          </a:p>
        </p:txBody>
      </p:sp>
      <p:sp>
        <p:nvSpPr>
          <p:cNvPr id="12" name="Text Placeholder 12"/>
          <p:cNvSpPr>
            <a:spLocks noGrp="1"/>
          </p:cNvSpPr>
          <p:nvPr>
            <p:ph type="body" sz="quarter" idx="20" hasCustomPrompt="1"/>
          </p:nvPr>
        </p:nvSpPr>
        <p:spPr>
          <a:xfrm>
            <a:off x="6364513" y="2311178"/>
            <a:ext cx="5221380" cy="3560455"/>
          </a:xfrm>
          <a:prstGeom prst="rect">
            <a:avLst/>
          </a:prstGeom>
        </p:spPr>
        <p:txBody>
          <a:bodyPr lIns="0" tIns="0" rIns="0" bIns="0">
            <a:noAutofit/>
          </a:bodyPr>
          <a:lstStyle>
            <a:lvl1pPr>
              <a:lnSpc>
                <a:spcPct val="100000"/>
              </a:lnSpc>
              <a:buClr>
                <a:schemeClr val="accent1"/>
              </a:buClr>
              <a:defRPr sz="1733"/>
            </a:lvl1pPr>
            <a:lvl2pPr>
              <a:lnSpc>
                <a:spcPct val="100000"/>
              </a:lnSpc>
              <a:buClr>
                <a:schemeClr val="accent1"/>
              </a:buClr>
              <a:defRPr sz="1733"/>
            </a:lvl2pPr>
            <a:lvl3pPr>
              <a:lnSpc>
                <a:spcPct val="100000"/>
              </a:lnSpc>
              <a:buClr>
                <a:schemeClr val="accent1"/>
              </a:buClr>
              <a:defRPr sz="1733"/>
            </a:lvl3pPr>
            <a:lvl4pPr>
              <a:lnSpc>
                <a:spcPct val="100000"/>
              </a:lnSpc>
              <a:buClr>
                <a:schemeClr val="accent1"/>
              </a:buClr>
              <a:defRPr sz="1733"/>
            </a:lvl4pPr>
            <a:lvl5pPr>
              <a:lnSpc>
                <a:spcPct val="100000"/>
              </a:lnSpc>
              <a:buClr>
                <a:schemeClr val="accent1"/>
              </a:buClr>
              <a:defRPr sz="1733"/>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4" name="Slide Number Placeholder 4"/>
          <p:cNvSpPr>
            <a:spLocks noGrp="1"/>
          </p:cNvSpPr>
          <p:nvPr>
            <p:ph type="sldNum" sz="quarter" idx="14"/>
          </p:nvPr>
        </p:nvSpPr>
        <p:spPr>
          <a:xfrm>
            <a:off x="11263314" y="6346174"/>
            <a:ext cx="330047" cy="200260"/>
          </a:xfrm>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3" name="Title Placeholder 1">
            <a:extLst>
              <a:ext uri="{FF2B5EF4-FFF2-40B4-BE49-F238E27FC236}">
                <a16:creationId xmlns:a16="http://schemas.microsoft.com/office/drawing/2014/main" id="{AA7A2BA9-2AFB-105E-5227-42287B480BBC}"/>
              </a:ext>
            </a:extLst>
          </p:cNvPr>
          <p:cNvSpPr>
            <a:spLocks noGrp="1"/>
          </p:cNvSpPr>
          <p:nvPr>
            <p:ph type="title" hasCustomPrompt="1"/>
          </p:nvPr>
        </p:nvSpPr>
        <p:spPr bwMode="auto">
          <a:xfrm>
            <a:off x="596639"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3200"/>
            </a:lvl1pPr>
          </a:lstStyle>
          <a:p>
            <a:pPr lvl="0"/>
            <a:r>
              <a:rPr lang="en-GB" noProof="0"/>
              <a:t>Title goes here and can be two lines</a:t>
            </a:r>
          </a:p>
        </p:txBody>
      </p:sp>
    </p:spTree>
    <p:extLst>
      <p:ext uri="{BB962C8B-B14F-4D97-AF65-F5344CB8AC3E}">
        <p14:creationId xmlns:p14="http://schemas.microsoft.com/office/powerpoint/2010/main" val="232464674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cSld name="1_Blank">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FFBF8AB1-F8DE-78DA-544A-21F4DE6000E3}"/>
              </a:ext>
            </a:extLst>
          </p:cNvPr>
          <p:cNvGraphicFramePr>
            <a:graphicFrameLocks noChangeAspect="1"/>
          </p:cNvGraphicFramePr>
          <p:nvPr userDrawn="1">
            <p:custDataLst>
              <p:tags r:id="rId1"/>
            </p:custDataLst>
            <p:extLst>
              <p:ext uri="{D42A27DB-BD31-4B8C-83A1-F6EECF244321}">
                <p14:modId xmlns:p14="http://schemas.microsoft.com/office/powerpoint/2010/main" val="1556940466"/>
              </p:ex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name="think-cell Slide" r:id="rId3" imgW="592" imgH="595" progId="TCLayout.ActiveDocument.1">
                  <p:embed/>
                </p:oleObj>
              </mc:Choice>
              <mc:Fallback>
                <p:oleObj name="think-cell Slide" r:id="rId3" imgW="592" imgH="595" progId="TCLayout.ActiveDocument.1">
                  <p:embed/>
                  <p:pic>
                    <p:nvPicPr>
                      <p:cNvPr id="5" name="think-cell data - do not delete" hidden="1">
                        <a:extLst>
                          <a:ext uri="{FF2B5EF4-FFF2-40B4-BE49-F238E27FC236}">
                            <a16:creationId xmlns:a16="http://schemas.microsoft.com/office/drawing/2014/main" id="{FFBF8AB1-F8DE-78DA-544A-21F4DE6000E3}"/>
                          </a:ext>
                        </a:extLst>
                      </p:cNvPr>
                      <p:cNvPicPr/>
                      <p:nvPr/>
                    </p:nvPicPr>
                    <p:blipFill>
                      <a:blip r:embed="rId4"/>
                      <a:stretch>
                        <a:fillRect/>
                      </a:stretch>
                    </p:blipFill>
                    <p:spPr>
                      <a:xfrm>
                        <a:off x="2118" y="2118"/>
                        <a:ext cx="2117" cy="2117"/>
                      </a:xfrm>
                      <a:prstGeom prst="rect">
                        <a:avLst/>
                      </a:prstGeom>
                    </p:spPr>
                  </p:pic>
                </p:oleObj>
              </mc:Fallback>
            </mc:AlternateContent>
          </a:graphicData>
        </a:graphic>
      </p:graphicFrame>
      <p:sp>
        <p:nvSpPr>
          <p:cNvPr id="2" name="Title 1"/>
          <p:cNvSpPr>
            <a:spLocks noGrp="1"/>
          </p:cNvSpPr>
          <p:nvPr>
            <p:ph type="title" hasCustomPrompt="1"/>
          </p:nvPr>
        </p:nvSpPr>
        <p:spPr/>
        <p:txBody>
          <a:bodyPr vert="horz"/>
          <a:lstStyle>
            <a:lvl1pPr>
              <a:defRPr sz="2400">
                <a:solidFill>
                  <a:schemeClr val="tx2"/>
                </a:solidFill>
              </a:defRPr>
            </a:lvl1pPr>
          </a:lstStyle>
          <a:p>
            <a:r>
              <a:rPr lang="en-GB" noProof="0"/>
              <a:t>Click to Edit Title</a:t>
            </a:r>
          </a:p>
        </p:txBody>
      </p:sp>
      <p:sp>
        <p:nvSpPr>
          <p:cNvPr id="4" name="Slide Number Placeholder 3"/>
          <p:cNvSpPr>
            <a:spLocks noGrp="1"/>
          </p:cNvSpPr>
          <p:nvPr>
            <p:ph type="sldNum" sz="quarter" idx="12"/>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3" name="Rectangle 2">
            <a:extLst>
              <a:ext uri="{FF2B5EF4-FFF2-40B4-BE49-F238E27FC236}">
                <a16:creationId xmlns:a16="http://schemas.microsoft.com/office/drawing/2014/main" id="{6C9F29DD-EAEB-A5E7-C34F-187811F7E121}"/>
              </a:ext>
            </a:extLst>
          </p:cNvPr>
          <p:cNvSpPr/>
          <p:nvPr userDrawn="1"/>
        </p:nvSpPr>
        <p:spPr>
          <a:xfrm>
            <a:off x="0" y="4048125"/>
            <a:ext cx="12192000" cy="2809875"/>
          </a:xfrm>
          <a:prstGeom prst="rect">
            <a:avLst/>
          </a:prstGeom>
          <a:solidFill>
            <a:srgbClr val="FFFFFF"/>
          </a:solidFill>
          <a:ln w="25400">
            <a:noFill/>
          </a:ln>
          <a:effectLst/>
        </p:spPr>
        <p:style>
          <a:lnRef idx="1">
            <a:schemeClr val="accent1"/>
          </a:lnRef>
          <a:fillRef idx="3">
            <a:schemeClr val="accent1"/>
          </a:fillRef>
          <a:effectRef idx="2">
            <a:schemeClr val="accent1"/>
          </a:effectRef>
          <a:fontRef idx="minor">
            <a:schemeClr val="lt1"/>
          </a:fontRef>
        </p:style>
        <p:txBody>
          <a:bodyPr rtlCol="0" anchor="t"/>
          <a:lstStyle/>
          <a:p>
            <a:pPr algn="l">
              <a:spcAft>
                <a:spcPts val="300"/>
              </a:spcAft>
            </a:pPr>
            <a:endParaRPr lang="en-GB" sz="700" b="1">
              <a:solidFill>
                <a:schemeClr val="tx1"/>
              </a:solidFill>
            </a:endParaRPr>
          </a:p>
        </p:txBody>
      </p:sp>
    </p:spTree>
    <p:extLst>
      <p:ext uri="{BB962C8B-B14F-4D97-AF65-F5344CB8AC3E}">
        <p14:creationId xmlns:p14="http://schemas.microsoft.com/office/powerpoint/2010/main" val="305003724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1_3-Line Introduction">
    <p:spTree>
      <p:nvGrpSpPr>
        <p:cNvPr id="1" name=""/>
        <p:cNvGrpSpPr/>
        <p:nvPr/>
      </p:nvGrpSpPr>
      <p:grpSpPr>
        <a:xfrm>
          <a:off x="0" y="0"/>
          <a:ext cx="0" cy="0"/>
          <a:chOff x="0" y="0"/>
          <a:chExt cx="0" cy="0"/>
        </a:xfrm>
      </p:grpSpPr>
      <p:sp>
        <p:nvSpPr>
          <p:cNvPr id="6" name="Text Placeholder 5"/>
          <p:cNvSpPr>
            <a:spLocks noGrp="1"/>
          </p:cNvSpPr>
          <p:nvPr>
            <p:ph type="body" sz="quarter" idx="11" hasCustomPrompt="1"/>
          </p:nvPr>
        </p:nvSpPr>
        <p:spPr>
          <a:xfrm>
            <a:off x="596981" y="1455921"/>
            <a:ext cx="10995323" cy="1161163"/>
          </a:xfrm>
          <a:prstGeom prst="rect">
            <a:avLst/>
          </a:prstGeom>
        </p:spPr>
        <p:txBody>
          <a:bodyPr lIns="0" tIns="0" rIns="0" bIns="0">
            <a:noAutofit/>
          </a:bodyPr>
          <a:lstStyle>
            <a:lvl1pPr marL="0" marR="0" indent="0" algn="l" defTabSz="609510" rtl="0" eaLnBrk="1" fontAlgn="base" latinLnBrk="0" hangingPunct="1">
              <a:lnSpc>
                <a:spcPct val="100000"/>
              </a:lnSpc>
              <a:spcBef>
                <a:spcPct val="20000"/>
              </a:spcBef>
              <a:spcAft>
                <a:spcPct val="0"/>
              </a:spcAft>
              <a:buClr>
                <a:schemeClr val="accent1"/>
              </a:buClr>
              <a:buSzTx/>
              <a:buFontTx/>
              <a:buNone/>
              <a:tabLst/>
              <a:defRPr sz="2400" b="1" i="0">
                <a:solidFill>
                  <a:schemeClr val="accent1"/>
                </a:solidFill>
              </a:defRPr>
            </a:lvl1pPr>
          </a:lstStyle>
          <a:p>
            <a:pPr marL="0" marR="0" lvl="0" indent="0" algn="l" defTabSz="609510" rtl="0" eaLnBrk="1" fontAlgn="base" latinLnBrk="0" hangingPunct="1">
              <a:lnSpc>
                <a:spcPct val="100000"/>
              </a:lnSpc>
              <a:spcBef>
                <a:spcPct val="20000"/>
              </a:spcBef>
              <a:spcAft>
                <a:spcPct val="0"/>
              </a:spcAft>
              <a:buClr>
                <a:schemeClr val="accent1"/>
              </a:buClr>
              <a:buSzTx/>
              <a:buFontTx/>
              <a:buNone/>
              <a:tabLst/>
              <a:defRPr/>
            </a:pPr>
            <a:r>
              <a:rPr lang="en-GB" noProof="0"/>
              <a:t>Click to edit text. Main idea, quote, or phrases three lines or fewer may go in this text box. For text over three lines, adjust the size of this box.</a:t>
            </a:r>
          </a:p>
        </p:txBody>
      </p:sp>
      <p:sp>
        <p:nvSpPr>
          <p:cNvPr id="5" name="Slide Number Placeholder 4"/>
          <p:cNvSpPr>
            <a:spLocks noGrp="1"/>
          </p:cNvSpPr>
          <p:nvPr>
            <p:ph type="sldNum" sz="quarter" idx="14"/>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7" name="Text Placeholder 2"/>
          <p:cNvSpPr>
            <a:spLocks noGrp="1"/>
          </p:cNvSpPr>
          <p:nvPr>
            <p:ph idx="15" hasCustomPrompt="1"/>
          </p:nvPr>
        </p:nvSpPr>
        <p:spPr bwMode="auto">
          <a:xfrm>
            <a:off x="596962" y="2743203"/>
            <a:ext cx="10988943" cy="31281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defRPr sz="2000"/>
            </a:lvl1pPr>
            <a:lvl2pPr>
              <a:defRPr sz="2000"/>
            </a:lvl2pPr>
            <a:lvl3pPr>
              <a:defRPr sz="2000"/>
            </a:lvl3pPr>
            <a:lvl4pPr>
              <a:defRPr sz="2000"/>
            </a:lvl4pPr>
            <a:lvl5pPr>
              <a:defRPr sz="20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 name="Title Placeholder 1">
            <a:extLst>
              <a:ext uri="{FF2B5EF4-FFF2-40B4-BE49-F238E27FC236}">
                <a16:creationId xmlns:a16="http://schemas.microsoft.com/office/drawing/2014/main" id="{3818827E-53E2-F6FA-6E3A-19226DB38BEA}"/>
              </a:ext>
            </a:extLst>
          </p:cNvPr>
          <p:cNvSpPr>
            <a:spLocks noGrp="1"/>
          </p:cNvSpPr>
          <p:nvPr>
            <p:ph type="title" hasCustomPrompt="1"/>
          </p:nvPr>
        </p:nvSpPr>
        <p:spPr bwMode="auto">
          <a:xfrm>
            <a:off x="596640"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3200"/>
            </a:lvl1pPr>
          </a:lstStyle>
          <a:p>
            <a:pPr lvl="0"/>
            <a:r>
              <a:rPr lang="en-GB" noProof="0"/>
              <a:t>Title goes here and can be two lines</a:t>
            </a:r>
          </a:p>
        </p:txBody>
      </p:sp>
    </p:spTree>
    <p:extLst>
      <p:ext uri="{BB962C8B-B14F-4D97-AF65-F5344CB8AC3E}">
        <p14:creationId xmlns:p14="http://schemas.microsoft.com/office/powerpoint/2010/main" val="98216753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1_Photo Left - with Caption">
    <p:spTree>
      <p:nvGrpSpPr>
        <p:cNvPr id="1" name=""/>
        <p:cNvGrpSpPr/>
        <p:nvPr/>
      </p:nvGrpSpPr>
      <p:grpSpPr>
        <a:xfrm>
          <a:off x="0" y="0"/>
          <a:ext cx="0" cy="0"/>
          <a:chOff x="0" y="0"/>
          <a:chExt cx="0" cy="0"/>
        </a:xfrm>
      </p:grpSpPr>
      <p:sp>
        <p:nvSpPr>
          <p:cNvPr id="5" name="Slide Number Placeholder 4"/>
          <p:cNvSpPr>
            <a:spLocks noGrp="1"/>
          </p:cNvSpPr>
          <p:nvPr>
            <p:ph type="sldNum" sz="quarter" idx="17"/>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11" name="Picture Placeholder 4"/>
          <p:cNvSpPr>
            <a:spLocks noGrp="1"/>
          </p:cNvSpPr>
          <p:nvPr>
            <p:ph type="pic" sz="quarter" idx="14" hasCustomPrompt="1"/>
          </p:nvPr>
        </p:nvSpPr>
        <p:spPr>
          <a:xfrm>
            <a:off x="596900" y="1641601"/>
            <a:ext cx="5189667" cy="3011993"/>
          </a:xfrm>
          <a:prstGeom prst="rect">
            <a:avLst/>
          </a:prstGeom>
        </p:spPr>
        <p:txBody>
          <a:bodyPr anchor="t" anchorCtr="0">
            <a:normAutofit/>
          </a:bodyPr>
          <a:lstStyle>
            <a:lvl1pPr marL="0" indent="0">
              <a:buNone/>
              <a:defRPr sz="1867">
                <a:solidFill>
                  <a:schemeClr val="bg2"/>
                </a:solidFill>
              </a:defRPr>
            </a:lvl1pPr>
          </a:lstStyle>
          <a:p>
            <a:r>
              <a:rPr lang="en-GB" noProof="0"/>
              <a:t>Photo Here </a:t>
            </a:r>
          </a:p>
        </p:txBody>
      </p:sp>
      <p:sp>
        <p:nvSpPr>
          <p:cNvPr id="4" name="Rectangle 3"/>
          <p:cNvSpPr/>
          <p:nvPr userDrawn="1"/>
        </p:nvSpPr>
        <p:spPr>
          <a:xfrm>
            <a:off x="596902" y="4649136"/>
            <a:ext cx="5187529" cy="1071045"/>
          </a:xfrm>
          <a:prstGeom prst="rect">
            <a:avLst/>
          </a:prstGeom>
          <a:solidFill>
            <a:schemeClr val="accent1"/>
          </a:solidFill>
          <a:ln w="25400">
            <a:noFill/>
          </a:ln>
          <a:effectLst/>
        </p:spPr>
        <p:style>
          <a:lnRef idx="1">
            <a:schemeClr val="accent1"/>
          </a:lnRef>
          <a:fillRef idx="3">
            <a:schemeClr val="accent1"/>
          </a:fillRef>
          <a:effectRef idx="2">
            <a:schemeClr val="accent1"/>
          </a:effectRef>
          <a:fontRef idx="minor">
            <a:schemeClr val="lt1"/>
          </a:fontRef>
        </p:style>
        <p:txBody>
          <a:bodyPr lIns="192000" tIns="124800" rIns="192000" bIns="192000" rtlCol="0" anchor="t" anchorCtr="0"/>
          <a:lstStyle/>
          <a:p>
            <a:pPr marL="0" marR="0" indent="0" algn="l" defTabSz="1219020" rtl="0" eaLnBrk="1" fontAlgn="auto" latinLnBrk="0" hangingPunct="1">
              <a:lnSpc>
                <a:spcPct val="110000"/>
              </a:lnSpc>
              <a:spcBef>
                <a:spcPts val="0"/>
              </a:spcBef>
              <a:spcAft>
                <a:spcPts val="0"/>
              </a:spcAft>
              <a:buClrTx/>
              <a:buSzTx/>
              <a:buFontTx/>
              <a:buNone/>
              <a:tabLst/>
              <a:defRPr/>
            </a:pPr>
            <a:endParaRPr lang="en-GB" sz="1200" b="0" i="1" noProof="0">
              <a:solidFill>
                <a:schemeClr val="bg1"/>
              </a:solidFill>
            </a:endParaRPr>
          </a:p>
          <a:p>
            <a:pPr marL="0" marR="0" indent="0" algn="l" defTabSz="1219020" rtl="0" eaLnBrk="1" fontAlgn="auto" latinLnBrk="0" hangingPunct="1">
              <a:lnSpc>
                <a:spcPct val="110000"/>
              </a:lnSpc>
              <a:spcBef>
                <a:spcPts val="0"/>
              </a:spcBef>
              <a:spcAft>
                <a:spcPts val="0"/>
              </a:spcAft>
              <a:buClrTx/>
              <a:buSzTx/>
              <a:buFontTx/>
              <a:buNone/>
              <a:tabLst/>
              <a:defRPr/>
            </a:pPr>
            <a:endParaRPr lang="en-GB" sz="1200" b="0" i="1" noProof="0">
              <a:solidFill>
                <a:schemeClr val="bg1"/>
              </a:solidFill>
            </a:endParaRPr>
          </a:p>
          <a:p>
            <a:pPr algn="l">
              <a:lnSpc>
                <a:spcPct val="110000"/>
              </a:lnSpc>
            </a:pPr>
            <a:endParaRPr lang="en-GB" sz="1200" b="0" i="1" noProof="0">
              <a:solidFill>
                <a:schemeClr val="bg1"/>
              </a:solidFill>
            </a:endParaRPr>
          </a:p>
        </p:txBody>
      </p:sp>
      <p:sp>
        <p:nvSpPr>
          <p:cNvPr id="13" name="Text Placeholder 6"/>
          <p:cNvSpPr>
            <a:spLocks noGrp="1"/>
          </p:cNvSpPr>
          <p:nvPr>
            <p:ph type="body" sz="quarter" idx="22" hasCustomPrompt="1"/>
          </p:nvPr>
        </p:nvSpPr>
        <p:spPr>
          <a:xfrm>
            <a:off x="711200" y="4773681"/>
            <a:ext cx="4978400" cy="812800"/>
          </a:xfrm>
          <a:prstGeom prst="rect">
            <a:avLst/>
          </a:prstGeom>
        </p:spPr>
        <p:txBody>
          <a:bodyPr vert="horz" lIns="0" tIns="0" rIns="0" bIns="0"/>
          <a:lstStyle>
            <a:lvl1pPr marL="98996" marR="0" indent="0" algn="l" defTabSz="609510" rtl="0" eaLnBrk="1" fontAlgn="base" latinLnBrk="0" hangingPunct="1">
              <a:lnSpc>
                <a:spcPct val="110000"/>
              </a:lnSpc>
              <a:spcBef>
                <a:spcPts val="533"/>
              </a:spcBef>
              <a:spcAft>
                <a:spcPct val="0"/>
              </a:spcAft>
              <a:buClr>
                <a:schemeClr val="accent1"/>
              </a:buClr>
              <a:buSzTx/>
              <a:buFont typeface="Arial"/>
              <a:buNone/>
              <a:tabLst/>
              <a:defRPr sz="1200" b="0" i="1" baseline="0">
                <a:solidFill>
                  <a:schemeClr val="bg1"/>
                </a:solidFill>
              </a:defRPr>
            </a:lvl1pPr>
            <a:lvl2pPr>
              <a:defRPr sz="1467" b="0" i="1">
                <a:solidFill>
                  <a:schemeClr val="bg1"/>
                </a:solidFill>
              </a:defRPr>
            </a:lvl2pPr>
            <a:lvl3pPr>
              <a:defRPr sz="1467" b="0" i="1">
                <a:solidFill>
                  <a:schemeClr val="bg1"/>
                </a:solidFill>
              </a:defRPr>
            </a:lvl3pPr>
            <a:lvl4pPr>
              <a:defRPr sz="1467" b="0" i="1">
                <a:solidFill>
                  <a:schemeClr val="bg1"/>
                </a:solidFill>
              </a:defRPr>
            </a:lvl4pPr>
            <a:lvl5pPr>
              <a:defRPr sz="1467" b="0" i="1">
                <a:solidFill>
                  <a:schemeClr val="bg1"/>
                </a:solidFill>
              </a:defRPr>
            </a:lvl5pPr>
          </a:lstStyle>
          <a:p>
            <a:pPr marL="98996" marR="0" lvl="0" indent="0" algn="l" defTabSz="609510" rtl="0" eaLnBrk="1" fontAlgn="base" latinLnBrk="0" hangingPunct="1">
              <a:lnSpc>
                <a:spcPct val="110000"/>
              </a:lnSpc>
              <a:spcBef>
                <a:spcPts val="533"/>
              </a:spcBef>
              <a:spcAft>
                <a:spcPct val="0"/>
              </a:spcAft>
              <a:buClr>
                <a:schemeClr val="accent1"/>
              </a:buClr>
              <a:buSzTx/>
              <a:buFont typeface="Arial"/>
              <a:buNone/>
              <a:tabLst/>
              <a:defRPr/>
            </a:pPr>
            <a:r>
              <a:rPr lang="en-GB" sz="1467" b="0" i="1" noProof="0">
                <a:solidFill>
                  <a:schemeClr val="bg1"/>
                </a:solidFill>
              </a:rPr>
              <a:t>Caption or</a:t>
            </a:r>
            <a:r>
              <a:rPr lang="en-GB" sz="1467" b="0" i="1" baseline="0" noProof="0">
                <a:solidFill>
                  <a:schemeClr val="bg1"/>
                </a:solidFill>
              </a:rPr>
              <a:t> credit for a photo could be put in this space. </a:t>
            </a:r>
            <a:r>
              <a:rPr lang="en-GB" sz="1467" b="0" i="1" noProof="0">
                <a:solidFill>
                  <a:schemeClr val="bg1"/>
                </a:solidFill>
              </a:rPr>
              <a:t>You may adjust the height of this box</a:t>
            </a:r>
            <a:r>
              <a:rPr lang="en-GB" sz="1467" b="0" i="1" baseline="0" noProof="0">
                <a:solidFill>
                  <a:schemeClr val="bg1"/>
                </a:solidFill>
              </a:rPr>
              <a:t> to accommodate more or less text. Suggested number of lines of text is no less than two and no more than four.</a:t>
            </a:r>
            <a:endParaRPr lang="en-GB" sz="1467" b="0" i="1" noProof="0">
              <a:solidFill>
                <a:schemeClr val="bg1"/>
              </a:solidFill>
            </a:endParaRPr>
          </a:p>
        </p:txBody>
      </p:sp>
      <p:sp>
        <p:nvSpPr>
          <p:cNvPr id="3" name="Title Placeholder 1">
            <a:extLst>
              <a:ext uri="{FF2B5EF4-FFF2-40B4-BE49-F238E27FC236}">
                <a16:creationId xmlns:a16="http://schemas.microsoft.com/office/drawing/2014/main" id="{3FAD04EC-FFA1-F65D-4AE7-87DAAE63E8C0}"/>
              </a:ext>
            </a:extLst>
          </p:cNvPr>
          <p:cNvSpPr>
            <a:spLocks noGrp="1"/>
          </p:cNvSpPr>
          <p:nvPr>
            <p:ph type="title" hasCustomPrompt="1"/>
          </p:nvPr>
        </p:nvSpPr>
        <p:spPr bwMode="auto">
          <a:xfrm>
            <a:off x="596640"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3200"/>
            </a:lvl1pPr>
          </a:lstStyle>
          <a:p>
            <a:pPr lvl="0"/>
            <a:r>
              <a:rPr lang="en-GB" noProof="0"/>
              <a:t>Title goes here and can be two lines</a:t>
            </a:r>
          </a:p>
        </p:txBody>
      </p:sp>
      <p:sp>
        <p:nvSpPr>
          <p:cNvPr id="7" name="Text Placeholder 12">
            <a:extLst>
              <a:ext uri="{FF2B5EF4-FFF2-40B4-BE49-F238E27FC236}">
                <a16:creationId xmlns:a16="http://schemas.microsoft.com/office/drawing/2014/main" id="{8345CDC8-4D32-194E-D61E-861B1DD1D49F}"/>
              </a:ext>
            </a:extLst>
          </p:cNvPr>
          <p:cNvSpPr>
            <a:spLocks noGrp="1"/>
          </p:cNvSpPr>
          <p:nvPr>
            <p:ph type="body" sz="quarter" idx="20" hasCustomPrompt="1"/>
          </p:nvPr>
        </p:nvSpPr>
        <p:spPr>
          <a:xfrm>
            <a:off x="6168484" y="2419235"/>
            <a:ext cx="5412941" cy="3292260"/>
          </a:xfrm>
          <a:prstGeom prst="rect">
            <a:avLst/>
          </a:prstGeom>
        </p:spPr>
        <p:txBody>
          <a:bodyPr lIns="0" tIns="0" rIns="0" bIns="0">
            <a:noAutofit/>
          </a:bodyPr>
          <a:lstStyle>
            <a:lvl1pPr>
              <a:lnSpc>
                <a:spcPct val="100000"/>
              </a:lnSpc>
              <a:buClr>
                <a:schemeClr val="accent1"/>
              </a:buClr>
              <a:defRPr sz="1733"/>
            </a:lvl1pPr>
            <a:lvl2pPr>
              <a:lnSpc>
                <a:spcPct val="100000"/>
              </a:lnSpc>
              <a:buClr>
                <a:schemeClr val="accent1"/>
              </a:buClr>
              <a:defRPr sz="1733"/>
            </a:lvl2pPr>
            <a:lvl3pPr>
              <a:lnSpc>
                <a:spcPct val="100000"/>
              </a:lnSpc>
              <a:buClr>
                <a:schemeClr val="accent1"/>
              </a:buClr>
              <a:defRPr sz="1733"/>
            </a:lvl3pPr>
            <a:lvl4pPr>
              <a:lnSpc>
                <a:spcPct val="100000"/>
              </a:lnSpc>
              <a:buClr>
                <a:schemeClr val="accent1"/>
              </a:buClr>
              <a:defRPr sz="1733"/>
            </a:lvl4pPr>
            <a:lvl5pPr>
              <a:lnSpc>
                <a:spcPct val="100000"/>
              </a:lnSpc>
              <a:buClr>
                <a:schemeClr val="accent1"/>
              </a:buClr>
              <a:defRPr sz="1733"/>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0" name="Text Placeholder 5">
            <a:extLst>
              <a:ext uri="{FF2B5EF4-FFF2-40B4-BE49-F238E27FC236}">
                <a16:creationId xmlns:a16="http://schemas.microsoft.com/office/drawing/2014/main" id="{FA13186E-3A14-1188-0195-D96B726EC48D}"/>
              </a:ext>
            </a:extLst>
          </p:cNvPr>
          <p:cNvSpPr>
            <a:spLocks noGrp="1"/>
          </p:cNvSpPr>
          <p:nvPr>
            <p:ph type="body" sz="quarter" idx="19" hasCustomPrompt="1"/>
          </p:nvPr>
        </p:nvSpPr>
        <p:spPr>
          <a:xfrm>
            <a:off x="6166681" y="1643071"/>
            <a:ext cx="5418383" cy="657509"/>
          </a:xfrm>
          <a:prstGeom prst="rect">
            <a:avLst/>
          </a:prstGeom>
        </p:spPr>
        <p:txBody>
          <a:bodyPr lIns="0" tIns="0" rIns="0" bIns="0" anchor="b" anchorCtr="0">
            <a:noAutofit/>
          </a:bodyPr>
          <a:lstStyle>
            <a:lvl1pPr marL="0" indent="0">
              <a:lnSpc>
                <a:spcPct val="100000"/>
              </a:lnSpc>
              <a:buFontTx/>
              <a:buNone/>
              <a:defRPr sz="2400" b="1" i="0"/>
            </a:lvl1pPr>
          </a:lstStyle>
          <a:p>
            <a:pPr lvl="0"/>
            <a:r>
              <a:rPr lang="en-GB" noProof="0"/>
              <a:t>Click to edit heading</a:t>
            </a:r>
          </a:p>
        </p:txBody>
      </p:sp>
    </p:spTree>
    <p:extLst>
      <p:ext uri="{BB962C8B-B14F-4D97-AF65-F5344CB8AC3E}">
        <p14:creationId xmlns:p14="http://schemas.microsoft.com/office/powerpoint/2010/main" val="150328824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Photo Right - with Caption">
    <p:spTree>
      <p:nvGrpSpPr>
        <p:cNvPr id="1" name=""/>
        <p:cNvGrpSpPr/>
        <p:nvPr/>
      </p:nvGrpSpPr>
      <p:grpSpPr>
        <a:xfrm>
          <a:off x="0" y="0"/>
          <a:ext cx="0" cy="0"/>
          <a:chOff x="0" y="0"/>
          <a:chExt cx="0" cy="0"/>
        </a:xfrm>
      </p:grpSpPr>
      <p:sp>
        <p:nvSpPr>
          <p:cNvPr id="4" name="Slide Number Placeholder 3"/>
          <p:cNvSpPr>
            <a:spLocks noGrp="1"/>
          </p:cNvSpPr>
          <p:nvPr>
            <p:ph type="sldNum" sz="quarter" idx="17"/>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23" name="Picture Placeholder 4"/>
          <p:cNvSpPr>
            <a:spLocks noGrp="1"/>
          </p:cNvSpPr>
          <p:nvPr>
            <p:ph type="pic" sz="quarter" idx="14" hasCustomPrompt="1"/>
          </p:nvPr>
        </p:nvSpPr>
        <p:spPr>
          <a:xfrm>
            <a:off x="6394077" y="1641601"/>
            <a:ext cx="5189667" cy="3011993"/>
          </a:xfrm>
          <a:prstGeom prst="rect">
            <a:avLst/>
          </a:prstGeom>
        </p:spPr>
        <p:txBody>
          <a:bodyPr anchor="t" anchorCtr="0">
            <a:normAutofit/>
          </a:bodyPr>
          <a:lstStyle>
            <a:lvl1pPr marL="0" indent="0">
              <a:buNone/>
              <a:defRPr sz="1867">
                <a:solidFill>
                  <a:schemeClr val="bg2"/>
                </a:solidFill>
              </a:defRPr>
            </a:lvl1pPr>
          </a:lstStyle>
          <a:p>
            <a:r>
              <a:rPr lang="en-GB" noProof="0"/>
              <a:t>Photo Here </a:t>
            </a:r>
          </a:p>
        </p:txBody>
      </p:sp>
      <p:sp>
        <p:nvSpPr>
          <p:cNvPr id="24" name="Rectangle 23"/>
          <p:cNvSpPr/>
          <p:nvPr userDrawn="1"/>
        </p:nvSpPr>
        <p:spPr>
          <a:xfrm>
            <a:off x="6394078" y="4649136"/>
            <a:ext cx="5187529" cy="1071045"/>
          </a:xfrm>
          <a:prstGeom prst="rect">
            <a:avLst/>
          </a:prstGeom>
          <a:solidFill>
            <a:schemeClr val="accent1"/>
          </a:solidFill>
          <a:ln w="25400">
            <a:noFill/>
          </a:ln>
          <a:effectLst/>
        </p:spPr>
        <p:style>
          <a:lnRef idx="1">
            <a:schemeClr val="accent1"/>
          </a:lnRef>
          <a:fillRef idx="3">
            <a:schemeClr val="accent1"/>
          </a:fillRef>
          <a:effectRef idx="2">
            <a:schemeClr val="accent1"/>
          </a:effectRef>
          <a:fontRef idx="minor">
            <a:schemeClr val="lt1"/>
          </a:fontRef>
        </p:style>
        <p:txBody>
          <a:bodyPr lIns="192000" tIns="124800" rIns="192000" bIns="192000" rtlCol="0" anchor="t" anchorCtr="0"/>
          <a:lstStyle/>
          <a:p>
            <a:pPr marL="0" marR="0" indent="0" algn="l" defTabSz="1219020" rtl="0" eaLnBrk="1" fontAlgn="auto" latinLnBrk="0" hangingPunct="1">
              <a:lnSpc>
                <a:spcPct val="110000"/>
              </a:lnSpc>
              <a:spcBef>
                <a:spcPts val="0"/>
              </a:spcBef>
              <a:spcAft>
                <a:spcPts val="0"/>
              </a:spcAft>
              <a:buClrTx/>
              <a:buSzTx/>
              <a:buFontTx/>
              <a:buNone/>
              <a:tabLst/>
              <a:defRPr/>
            </a:pPr>
            <a:endParaRPr lang="en-GB" sz="1200" b="0" i="1" noProof="0">
              <a:solidFill>
                <a:schemeClr val="bg1"/>
              </a:solidFill>
            </a:endParaRPr>
          </a:p>
          <a:p>
            <a:pPr marL="0" marR="0" indent="0" algn="l" defTabSz="1219020" rtl="0" eaLnBrk="1" fontAlgn="auto" latinLnBrk="0" hangingPunct="1">
              <a:lnSpc>
                <a:spcPct val="110000"/>
              </a:lnSpc>
              <a:spcBef>
                <a:spcPts val="0"/>
              </a:spcBef>
              <a:spcAft>
                <a:spcPts val="0"/>
              </a:spcAft>
              <a:buClrTx/>
              <a:buSzTx/>
              <a:buFontTx/>
              <a:buNone/>
              <a:tabLst/>
              <a:defRPr/>
            </a:pPr>
            <a:endParaRPr lang="en-GB" sz="1200" b="0" i="1" noProof="0">
              <a:solidFill>
                <a:schemeClr val="bg1"/>
              </a:solidFill>
            </a:endParaRPr>
          </a:p>
          <a:p>
            <a:pPr algn="l">
              <a:lnSpc>
                <a:spcPct val="110000"/>
              </a:lnSpc>
            </a:pPr>
            <a:endParaRPr lang="en-GB" sz="1200" b="0" i="1" noProof="0">
              <a:solidFill>
                <a:schemeClr val="bg1"/>
              </a:solidFill>
            </a:endParaRPr>
          </a:p>
        </p:txBody>
      </p:sp>
      <p:sp>
        <p:nvSpPr>
          <p:cNvPr id="9" name="Text Placeholder 6"/>
          <p:cNvSpPr>
            <a:spLocks noGrp="1"/>
          </p:cNvSpPr>
          <p:nvPr>
            <p:ph type="body" sz="quarter" idx="22" hasCustomPrompt="1"/>
          </p:nvPr>
        </p:nvSpPr>
        <p:spPr>
          <a:xfrm>
            <a:off x="6502400" y="4773681"/>
            <a:ext cx="4978400" cy="812800"/>
          </a:xfrm>
          <a:prstGeom prst="rect">
            <a:avLst/>
          </a:prstGeom>
        </p:spPr>
        <p:txBody>
          <a:bodyPr vert="horz" lIns="0" tIns="0" rIns="0" bIns="0"/>
          <a:lstStyle>
            <a:lvl1pPr marL="98996" marR="0" indent="0" algn="l" defTabSz="609510" rtl="0" eaLnBrk="1" fontAlgn="base" latinLnBrk="0" hangingPunct="1">
              <a:lnSpc>
                <a:spcPct val="110000"/>
              </a:lnSpc>
              <a:spcBef>
                <a:spcPts val="533"/>
              </a:spcBef>
              <a:spcAft>
                <a:spcPct val="0"/>
              </a:spcAft>
              <a:buClr>
                <a:schemeClr val="accent1"/>
              </a:buClr>
              <a:buSzTx/>
              <a:buFont typeface="Arial"/>
              <a:buNone/>
              <a:tabLst/>
              <a:defRPr sz="1200" b="0" i="1">
                <a:solidFill>
                  <a:schemeClr val="bg1"/>
                </a:solidFill>
              </a:defRPr>
            </a:lvl1pPr>
            <a:lvl2pPr>
              <a:defRPr sz="1467" b="0" i="1">
                <a:solidFill>
                  <a:schemeClr val="bg1"/>
                </a:solidFill>
              </a:defRPr>
            </a:lvl2pPr>
            <a:lvl3pPr>
              <a:defRPr sz="1467" b="0" i="1">
                <a:solidFill>
                  <a:schemeClr val="bg1"/>
                </a:solidFill>
              </a:defRPr>
            </a:lvl3pPr>
            <a:lvl4pPr>
              <a:defRPr sz="1467" b="0" i="1">
                <a:solidFill>
                  <a:schemeClr val="bg1"/>
                </a:solidFill>
              </a:defRPr>
            </a:lvl4pPr>
            <a:lvl5pPr>
              <a:defRPr sz="1467" b="0" i="1">
                <a:solidFill>
                  <a:schemeClr val="bg1"/>
                </a:solidFill>
              </a:defRPr>
            </a:lvl5pPr>
          </a:lstStyle>
          <a:p>
            <a:pPr marL="98996" marR="0" lvl="0" indent="0" algn="l" defTabSz="609510" rtl="0" eaLnBrk="1" fontAlgn="base" latinLnBrk="0" hangingPunct="1">
              <a:lnSpc>
                <a:spcPct val="110000"/>
              </a:lnSpc>
              <a:spcBef>
                <a:spcPts val="533"/>
              </a:spcBef>
              <a:spcAft>
                <a:spcPct val="0"/>
              </a:spcAft>
              <a:buClr>
                <a:schemeClr val="accent1"/>
              </a:buClr>
              <a:buSzTx/>
              <a:buFont typeface="Arial"/>
              <a:buNone/>
              <a:tabLst/>
              <a:defRPr/>
            </a:pPr>
            <a:r>
              <a:rPr lang="en-GB" sz="1467" b="0" i="1" noProof="0">
                <a:solidFill>
                  <a:schemeClr val="bg1"/>
                </a:solidFill>
              </a:rPr>
              <a:t>Caption or</a:t>
            </a:r>
            <a:r>
              <a:rPr lang="en-GB" sz="1467" b="0" i="1" baseline="0" noProof="0">
                <a:solidFill>
                  <a:schemeClr val="bg1"/>
                </a:solidFill>
              </a:rPr>
              <a:t> credit for a photo could be put in this space. </a:t>
            </a:r>
            <a:r>
              <a:rPr lang="en-GB" sz="1467" b="0" i="1" noProof="0">
                <a:solidFill>
                  <a:schemeClr val="bg1"/>
                </a:solidFill>
              </a:rPr>
              <a:t>You may adjust the height of this box</a:t>
            </a:r>
            <a:r>
              <a:rPr lang="en-GB" sz="1467" b="0" i="1" baseline="0" noProof="0">
                <a:solidFill>
                  <a:schemeClr val="bg1"/>
                </a:solidFill>
              </a:rPr>
              <a:t> to accommodate more or less text. Suggested number of lines of text is no less than two and no more than four.</a:t>
            </a:r>
            <a:endParaRPr lang="en-GB" sz="1467" b="0" i="1" noProof="0">
              <a:solidFill>
                <a:schemeClr val="bg1"/>
              </a:solidFill>
            </a:endParaRPr>
          </a:p>
        </p:txBody>
      </p:sp>
      <p:sp>
        <p:nvSpPr>
          <p:cNvPr id="3" name="Title Placeholder 1">
            <a:extLst>
              <a:ext uri="{FF2B5EF4-FFF2-40B4-BE49-F238E27FC236}">
                <a16:creationId xmlns:a16="http://schemas.microsoft.com/office/drawing/2014/main" id="{CA3ED416-1639-D0A9-3AF4-320D1CD1A757}"/>
              </a:ext>
            </a:extLst>
          </p:cNvPr>
          <p:cNvSpPr>
            <a:spLocks noGrp="1"/>
          </p:cNvSpPr>
          <p:nvPr>
            <p:ph type="title" hasCustomPrompt="1"/>
          </p:nvPr>
        </p:nvSpPr>
        <p:spPr bwMode="auto">
          <a:xfrm>
            <a:off x="596640"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3200"/>
            </a:lvl1pPr>
          </a:lstStyle>
          <a:p>
            <a:pPr lvl="0"/>
            <a:r>
              <a:rPr lang="en-GB" noProof="0"/>
              <a:t>Title goes here and can be two lines</a:t>
            </a:r>
          </a:p>
        </p:txBody>
      </p:sp>
      <p:sp>
        <p:nvSpPr>
          <p:cNvPr id="6" name="Text Placeholder 12">
            <a:extLst>
              <a:ext uri="{FF2B5EF4-FFF2-40B4-BE49-F238E27FC236}">
                <a16:creationId xmlns:a16="http://schemas.microsoft.com/office/drawing/2014/main" id="{EEAEE1BA-23C2-918F-B8ED-869D63EA0223}"/>
              </a:ext>
            </a:extLst>
          </p:cNvPr>
          <p:cNvSpPr>
            <a:spLocks noGrp="1"/>
          </p:cNvSpPr>
          <p:nvPr>
            <p:ph type="body" sz="quarter" idx="20" hasCustomPrompt="1"/>
          </p:nvPr>
        </p:nvSpPr>
        <p:spPr>
          <a:xfrm>
            <a:off x="598444" y="2419235"/>
            <a:ext cx="5412941" cy="3292260"/>
          </a:xfrm>
          <a:prstGeom prst="rect">
            <a:avLst/>
          </a:prstGeom>
        </p:spPr>
        <p:txBody>
          <a:bodyPr lIns="0" tIns="0" rIns="0" bIns="0">
            <a:noAutofit/>
          </a:bodyPr>
          <a:lstStyle>
            <a:lvl1pPr>
              <a:lnSpc>
                <a:spcPct val="100000"/>
              </a:lnSpc>
              <a:buClr>
                <a:schemeClr val="accent1"/>
              </a:buClr>
              <a:defRPr sz="1733"/>
            </a:lvl1pPr>
            <a:lvl2pPr>
              <a:lnSpc>
                <a:spcPct val="100000"/>
              </a:lnSpc>
              <a:buClr>
                <a:schemeClr val="accent1"/>
              </a:buClr>
              <a:defRPr sz="1733"/>
            </a:lvl2pPr>
            <a:lvl3pPr>
              <a:lnSpc>
                <a:spcPct val="100000"/>
              </a:lnSpc>
              <a:buClr>
                <a:schemeClr val="accent1"/>
              </a:buClr>
              <a:defRPr sz="1733"/>
            </a:lvl3pPr>
            <a:lvl4pPr>
              <a:lnSpc>
                <a:spcPct val="100000"/>
              </a:lnSpc>
              <a:buClr>
                <a:schemeClr val="accent1"/>
              </a:buClr>
              <a:defRPr sz="1733"/>
            </a:lvl4pPr>
            <a:lvl5pPr>
              <a:lnSpc>
                <a:spcPct val="100000"/>
              </a:lnSpc>
              <a:buClr>
                <a:schemeClr val="accent1"/>
              </a:buClr>
              <a:defRPr sz="1733"/>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7" name="Text Placeholder 5">
            <a:extLst>
              <a:ext uri="{FF2B5EF4-FFF2-40B4-BE49-F238E27FC236}">
                <a16:creationId xmlns:a16="http://schemas.microsoft.com/office/drawing/2014/main" id="{39DAD6E9-9ECB-849B-340D-03F88DD10A43}"/>
              </a:ext>
            </a:extLst>
          </p:cNvPr>
          <p:cNvSpPr>
            <a:spLocks noGrp="1"/>
          </p:cNvSpPr>
          <p:nvPr>
            <p:ph type="body" sz="quarter" idx="19" hasCustomPrompt="1"/>
          </p:nvPr>
        </p:nvSpPr>
        <p:spPr>
          <a:xfrm>
            <a:off x="596640" y="1643071"/>
            <a:ext cx="5418383" cy="657509"/>
          </a:xfrm>
          <a:prstGeom prst="rect">
            <a:avLst/>
          </a:prstGeom>
        </p:spPr>
        <p:txBody>
          <a:bodyPr lIns="0" tIns="0" rIns="0" bIns="0" anchor="b" anchorCtr="0">
            <a:noAutofit/>
          </a:bodyPr>
          <a:lstStyle>
            <a:lvl1pPr marL="0" indent="0">
              <a:lnSpc>
                <a:spcPct val="100000"/>
              </a:lnSpc>
              <a:buFontTx/>
              <a:buNone/>
              <a:defRPr sz="2400" b="1" i="0"/>
            </a:lvl1pPr>
          </a:lstStyle>
          <a:p>
            <a:pPr lvl="0"/>
            <a:r>
              <a:rPr lang="en-GB" noProof="0"/>
              <a:t>Click to edit heading</a:t>
            </a:r>
          </a:p>
        </p:txBody>
      </p:sp>
    </p:spTree>
    <p:extLst>
      <p:ext uri="{BB962C8B-B14F-4D97-AF65-F5344CB8AC3E}">
        <p14:creationId xmlns:p14="http://schemas.microsoft.com/office/powerpoint/2010/main" val="333410832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1_Categories Vertical">
    <p:spTree>
      <p:nvGrpSpPr>
        <p:cNvPr id="1" name=""/>
        <p:cNvGrpSpPr/>
        <p:nvPr/>
      </p:nvGrpSpPr>
      <p:grpSpPr>
        <a:xfrm>
          <a:off x="0" y="0"/>
          <a:ext cx="0" cy="0"/>
          <a:chOff x="0" y="0"/>
          <a:chExt cx="0" cy="0"/>
        </a:xfrm>
      </p:grpSpPr>
      <p:sp>
        <p:nvSpPr>
          <p:cNvPr id="12" name="Text Placeholder 15"/>
          <p:cNvSpPr>
            <a:spLocks noGrp="1"/>
          </p:cNvSpPr>
          <p:nvPr>
            <p:ph type="body" sz="quarter" idx="17" hasCustomPrompt="1"/>
          </p:nvPr>
        </p:nvSpPr>
        <p:spPr>
          <a:xfrm>
            <a:off x="599243" y="1567520"/>
            <a:ext cx="5265589" cy="802640"/>
          </a:xfrm>
          <a:prstGeom prst="rect">
            <a:avLst/>
          </a:prstGeom>
          <a:solidFill>
            <a:schemeClr val="tx2"/>
          </a:solidFill>
        </p:spPr>
        <p:txBody>
          <a:bodyPr lIns="0" tIns="0" rIns="0" bIns="0" anchor="ctr" anchorCtr="1"/>
          <a:lstStyle>
            <a:lvl1pPr marL="0" indent="0" algn="ctr">
              <a:lnSpc>
                <a:spcPct val="100000"/>
              </a:lnSpc>
              <a:buFontTx/>
              <a:buNone/>
              <a:defRPr sz="2000" b="1" i="0">
                <a:solidFill>
                  <a:schemeClr val="bg1"/>
                </a:solidFill>
              </a:defRPr>
            </a:lvl1pPr>
          </a:lstStyle>
          <a:p>
            <a:pPr lvl="0"/>
            <a:r>
              <a:rPr lang="en-GB" noProof="0"/>
              <a:t>Click to edit text</a:t>
            </a:r>
          </a:p>
        </p:txBody>
      </p:sp>
      <p:sp>
        <p:nvSpPr>
          <p:cNvPr id="19" name="Text Placeholder 12"/>
          <p:cNvSpPr>
            <a:spLocks noGrp="1"/>
          </p:cNvSpPr>
          <p:nvPr>
            <p:ph type="body" sz="quarter" idx="11" hasCustomPrompt="1"/>
          </p:nvPr>
        </p:nvSpPr>
        <p:spPr>
          <a:xfrm>
            <a:off x="594965" y="2471040"/>
            <a:ext cx="5276896" cy="1918080"/>
          </a:xfrm>
          <a:prstGeom prst="rect">
            <a:avLst/>
          </a:prstGeom>
        </p:spPr>
        <p:txBody>
          <a:bodyPr lIns="0" tIns="0" rIns="0" bIns="0">
            <a:noAutofit/>
          </a:bodyPr>
          <a:lstStyle>
            <a:lvl1pPr>
              <a:defRPr sz="1600"/>
            </a:lvl1pPr>
            <a:lvl2pPr>
              <a:lnSpc>
                <a:spcPts val="2400"/>
              </a:lnSpc>
              <a:defRPr sz="1600"/>
            </a:lvl2pPr>
            <a:lvl3pPr>
              <a:lnSpc>
                <a:spcPts val="2400"/>
              </a:lnSpc>
              <a:defRPr sz="1600"/>
            </a:lvl3pPr>
            <a:lvl4pPr>
              <a:lnSpc>
                <a:spcPts val="2400"/>
              </a:lnSpc>
              <a:defRPr sz="1600"/>
            </a:lvl4pPr>
            <a:lvl5pPr>
              <a:lnSpc>
                <a:spcPts val="2400"/>
              </a:lnSpc>
              <a:defRPr sz="16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 name="Slide Number Placeholder 3"/>
          <p:cNvSpPr>
            <a:spLocks noGrp="1"/>
          </p:cNvSpPr>
          <p:nvPr>
            <p:ph type="sldNum" sz="quarter" idx="23"/>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10" name="Text Placeholder 5"/>
          <p:cNvSpPr>
            <a:spLocks noGrp="1"/>
          </p:cNvSpPr>
          <p:nvPr>
            <p:ph type="body" sz="quarter" idx="26" hasCustomPrompt="1"/>
          </p:nvPr>
        </p:nvSpPr>
        <p:spPr>
          <a:xfrm>
            <a:off x="596981" y="4568537"/>
            <a:ext cx="10995323" cy="1282231"/>
          </a:xfrm>
          <a:prstGeom prst="rect">
            <a:avLst/>
          </a:prstGeom>
        </p:spPr>
        <p:txBody>
          <a:bodyPr lIns="0" tIns="0" rIns="0" bIns="0">
            <a:noAutofit/>
          </a:bodyPr>
          <a:lstStyle>
            <a:lvl1pPr marL="0" marR="0" indent="0" algn="l" defTabSz="609510" rtl="0" eaLnBrk="1" fontAlgn="base" latinLnBrk="0" hangingPunct="1">
              <a:lnSpc>
                <a:spcPct val="100000"/>
              </a:lnSpc>
              <a:spcBef>
                <a:spcPct val="20000"/>
              </a:spcBef>
              <a:spcAft>
                <a:spcPct val="0"/>
              </a:spcAft>
              <a:buClr>
                <a:schemeClr val="accent1"/>
              </a:buClr>
              <a:buSzTx/>
              <a:buFontTx/>
              <a:buNone/>
              <a:tabLst/>
              <a:defRPr sz="2400" b="1" i="0">
                <a:solidFill>
                  <a:schemeClr val="accent1"/>
                </a:solidFill>
              </a:defRPr>
            </a:lvl1pPr>
          </a:lstStyle>
          <a:p>
            <a:pPr lvl="0"/>
            <a:r>
              <a:rPr lang="en-GB" noProof="0"/>
              <a:t>Click to edit text. Conclusion or summary based on the two boxes above may go here. The text in the box may be up to three lines in this space.</a:t>
            </a:r>
          </a:p>
        </p:txBody>
      </p:sp>
      <p:sp>
        <p:nvSpPr>
          <p:cNvPr id="15" name="Text Placeholder 15"/>
          <p:cNvSpPr>
            <a:spLocks noGrp="1"/>
          </p:cNvSpPr>
          <p:nvPr>
            <p:ph type="body" sz="quarter" idx="27" hasCustomPrompt="1"/>
          </p:nvPr>
        </p:nvSpPr>
        <p:spPr>
          <a:xfrm>
            <a:off x="6316508" y="1567520"/>
            <a:ext cx="5265589" cy="802640"/>
          </a:xfrm>
          <a:prstGeom prst="rect">
            <a:avLst/>
          </a:prstGeom>
          <a:solidFill>
            <a:schemeClr val="tx2"/>
          </a:solidFill>
        </p:spPr>
        <p:txBody>
          <a:bodyPr lIns="0" tIns="0" rIns="0" bIns="0" anchor="ctr" anchorCtr="1"/>
          <a:lstStyle>
            <a:lvl1pPr marL="0" indent="0" algn="ctr">
              <a:lnSpc>
                <a:spcPct val="100000"/>
              </a:lnSpc>
              <a:buFontTx/>
              <a:buNone/>
              <a:defRPr sz="2000" b="1" i="0">
                <a:solidFill>
                  <a:schemeClr val="bg1"/>
                </a:solidFill>
              </a:defRPr>
            </a:lvl1pPr>
          </a:lstStyle>
          <a:p>
            <a:pPr lvl="0"/>
            <a:r>
              <a:rPr lang="en-GB" noProof="0"/>
              <a:t>Click to edit text</a:t>
            </a:r>
          </a:p>
        </p:txBody>
      </p:sp>
      <p:sp>
        <p:nvSpPr>
          <p:cNvPr id="16" name="Text Placeholder 12"/>
          <p:cNvSpPr>
            <a:spLocks noGrp="1"/>
          </p:cNvSpPr>
          <p:nvPr>
            <p:ph type="body" sz="quarter" idx="28" hasCustomPrompt="1"/>
          </p:nvPr>
        </p:nvSpPr>
        <p:spPr>
          <a:xfrm>
            <a:off x="6312232" y="2471040"/>
            <a:ext cx="5276896" cy="1918080"/>
          </a:xfrm>
          <a:prstGeom prst="rect">
            <a:avLst/>
          </a:prstGeom>
        </p:spPr>
        <p:txBody>
          <a:bodyPr lIns="0" tIns="0" rIns="0" bIns="0">
            <a:noAutofit/>
          </a:bodyPr>
          <a:lstStyle>
            <a:lvl1pPr>
              <a:defRPr sz="1600"/>
            </a:lvl1pPr>
            <a:lvl2pPr>
              <a:lnSpc>
                <a:spcPts val="2400"/>
              </a:lnSpc>
              <a:defRPr sz="1600"/>
            </a:lvl2pPr>
            <a:lvl3pPr>
              <a:lnSpc>
                <a:spcPts val="2400"/>
              </a:lnSpc>
              <a:defRPr sz="1600"/>
            </a:lvl3pPr>
            <a:lvl4pPr>
              <a:lnSpc>
                <a:spcPts val="2400"/>
              </a:lnSpc>
              <a:defRPr sz="1600"/>
            </a:lvl4pPr>
            <a:lvl5pPr>
              <a:lnSpc>
                <a:spcPts val="2400"/>
              </a:lnSpc>
              <a:defRPr sz="16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Title Placeholder 1">
            <a:extLst>
              <a:ext uri="{FF2B5EF4-FFF2-40B4-BE49-F238E27FC236}">
                <a16:creationId xmlns:a16="http://schemas.microsoft.com/office/drawing/2014/main" id="{36E0FFB2-448F-BBE3-5C8D-9B681EE9CF89}"/>
              </a:ext>
            </a:extLst>
          </p:cNvPr>
          <p:cNvSpPr>
            <a:spLocks noGrp="1"/>
          </p:cNvSpPr>
          <p:nvPr>
            <p:ph type="title" hasCustomPrompt="1"/>
          </p:nvPr>
        </p:nvSpPr>
        <p:spPr bwMode="auto">
          <a:xfrm>
            <a:off x="596640"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3200"/>
            </a:lvl1pPr>
          </a:lstStyle>
          <a:p>
            <a:pPr lvl="0"/>
            <a:r>
              <a:rPr lang="en-GB" noProof="0"/>
              <a:t>Title goes here and can be two lines</a:t>
            </a:r>
          </a:p>
        </p:txBody>
      </p:sp>
    </p:spTree>
    <p:extLst>
      <p:ext uri="{BB962C8B-B14F-4D97-AF65-F5344CB8AC3E}">
        <p14:creationId xmlns:p14="http://schemas.microsoft.com/office/powerpoint/2010/main" val="130929995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Flow Chart">
    <p:spTree>
      <p:nvGrpSpPr>
        <p:cNvPr id="1" name=""/>
        <p:cNvGrpSpPr/>
        <p:nvPr/>
      </p:nvGrpSpPr>
      <p:grpSpPr>
        <a:xfrm>
          <a:off x="0" y="0"/>
          <a:ext cx="0" cy="0"/>
          <a:chOff x="0" y="0"/>
          <a:chExt cx="0" cy="0"/>
        </a:xfrm>
      </p:grpSpPr>
      <p:sp>
        <p:nvSpPr>
          <p:cNvPr id="26" name="Text Placeholder 12"/>
          <p:cNvSpPr>
            <a:spLocks noGrp="1"/>
          </p:cNvSpPr>
          <p:nvPr>
            <p:ph type="body" sz="quarter" idx="21" hasCustomPrompt="1"/>
          </p:nvPr>
        </p:nvSpPr>
        <p:spPr>
          <a:xfrm>
            <a:off x="9053104" y="2471043"/>
            <a:ext cx="2524125" cy="3389236"/>
          </a:xfrm>
          <a:prstGeom prst="rect">
            <a:avLst/>
          </a:prstGeom>
        </p:spPr>
        <p:txBody>
          <a:bodyPr lIns="0" tIns="0" rIns="0" bIns="0">
            <a:noAutofit/>
          </a:bodyPr>
          <a:lstStyle>
            <a:lvl1pPr marL="0" indent="-182870">
              <a:lnSpc>
                <a:spcPct val="100000"/>
              </a:lnSpc>
              <a:buClr>
                <a:schemeClr val="accent4"/>
              </a:buClr>
              <a:defRPr sz="1200"/>
            </a:lvl1pPr>
            <a:lvl2pPr marL="359982" indent="-182390">
              <a:lnSpc>
                <a:spcPct val="100000"/>
              </a:lnSpc>
              <a:buClr>
                <a:schemeClr val="accent4"/>
              </a:buClr>
              <a:defRPr sz="1200"/>
            </a:lvl2pPr>
            <a:lvl3pPr marL="479976" indent="-182390" algn="l">
              <a:lnSpc>
                <a:spcPct val="100000"/>
              </a:lnSpc>
              <a:buClr>
                <a:schemeClr val="accent4"/>
              </a:buClr>
              <a:defRPr sz="1200"/>
            </a:lvl3pPr>
            <a:lvl4pPr marL="681566" indent="-182390">
              <a:lnSpc>
                <a:spcPct val="100000"/>
              </a:lnSpc>
              <a:buClr>
                <a:schemeClr val="accent4"/>
              </a:buClr>
              <a:defRPr sz="1200"/>
            </a:lvl4pPr>
            <a:lvl5pPr marL="873557" indent="-182390">
              <a:lnSpc>
                <a:spcPct val="100000"/>
              </a:lnSpc>
              <a:buClr>
                <a:schemeClr val="accent4"/>
              </a:buClr>
              <a:defRPr sz="12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a:p>
            <a:pPr lvl="0"/>
            <a:endParaRPr lang="en-GB" noProof="0"/>
          </a:p>
        </p:txBody>
      </p:sp>
      <p:sp>
        <p:nvSpPr>
          <p:cNvPr id="4" name="Slide Number Placeholder 3"/>
          <p:cNvSpPr>
            <a:spLocks noGrp="1"/>
          </p:cNvSpPr>
          <p:nvPr>
            <p:ph type="sldNum" sz="quarter" idx="22"/>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17" name="Text Placeholder 15"/>
          <p:cNvSpPr>
            <a:spLocks noGrp="1"/>
          </p:cNvSpPr>
          <p:nvPr>
            <p:ph type="body" sz="quarter" idx="23" hasCustomPrompt="1"/>
          </p:nvPr>
        </p:nvSpPr>
        <p:spPr>
          <a:xfrm>
            <a:off x="599709" y="1567520"/>
            <a:ext cx="2522065" cy="802640"/>
          </a:xfrm>
          <a:prstGeom prst="rect">
            <a:avLst/>
          </a:prstGeom>
          <a:solidFill>
            <a:schemeClr val="accent3"/>
          </a:solidFill>
        </p:spPr>
        <p:txBody>
          <a:bodyPr lIns="0" tIns="0" rIns="0" bIns="0" anchor="ctr" anchorCtr="1"/>
          <a:lstStyle>
            <a:lvl1pPr marL="0" indent="0" algn="ctr">
              <a:buFontTx/>
              <a:buNone/>
              <a:defRPr sz="1467" b="1" i="0">
                <a:solidFill>
                  <a:schemeClr val="bg1"/>
                </a:solidFill>
              </a:defRPr>
            </a:lvl1pPr>
          </a:lstStyle>
          <a:p>
            <a:pPr lvl="0"/>
            <a:r>
              <a:rPr lang="en-GB" noProof="0"/>
              <a:t>Click to </a:t>
            </a:r>
            <a:br>
              <a:rPr lang="en-GB" noProof="0"/>
            </a:br>
            <a:r>
              <a:rPr lang="en-GB" noProof="0"/>
              <a:t>edit title</a:t>
            </a:r>
          </a:p>
        </p:txBody>
      </p:sp>
      <p:sp>
        <p:nvSpPr>
          <p:cNvPr id="33" name="Text Placeholder 12"/>
          <p:cNvSpPr>
            <a:spLocks noGrp="1"/>
          </p:cNvSpPr>
          <p:nvPr>
            <p:ph type="body" sz="quarter" idx="28" hasCustomPrompt="1"/>
          </p:nvPr>
        </p:nvSpPr>
        <p:spPr>
          <a:xfrm>
            <a:off x="6270711" y="2471043"/>
            <a:ext cx="2524125" cy="3389236"/>
          </a:xfrm>
          <a:prstGeom prst="rect">
            <a:avLst/>
          </a:prstGeom>
        </p:spPr>
        <p:txBody>
          <a:bodyPr lIns="0" tIns="0" rIns="0" bIns="0">
            <a:noAutofit/>
          </a:bodyPr>
          <a:lstStyle>
            <a:lvl1pPr marL="0" indent="-182870">
              <a:lnSpc>
                <a:spcPct val="100000"/>
              </a:lnSpc>
              <a:buClr>
                <a:schemeClr val="accent2"/>
              </a:buClr>
              <a:defRPr sz="1200"/>
            </a:lvl1pPr>
            <a:lvl2pPr marL="359982" indent="-182390">
              <a:lnSpc>
                <a:spcPct val="100000"/>
              </a:lnSpc>
              <a:buClr>
                <a:schemeClr val="accent2"/>
              </a:buClr>
              <a:defRPr sz="1200"/>
            </a:lvl2pPr>
            <a:lvl3pPr marL="479976" indent="-182390" algn="l">
              <a:lnSpc>
                <a:spcPct val="100000"/>
              </a:lnSpc>
              <a:buClr>
                <a:schemeClr val="accent2"/>
              </a:buClr>
              <a:defRPr sz="1200"/>
            </a:lvl3pPr>
            <a:lvl4pPr marL="681566" indent="-182390">
              <a:lnSpc>
                <a:spcPct val="100000"/>
              </a:lnSpc>
              <a:buClr>
                <a:schemeClr val="accent2"/>
              </a:buClr>
              <a:defRPr sz="1200"/>
            </a:lvl4pPr>
            <a:lvl5pPr marL="873557" indent="-182390">
              <a:lnSpc>
                <a:spcPct val="100000"/>
              </a:lnSpc>
              <a:buClr>
                <a:schemeClr val="accent2"/>
              </a:buClr>
              <a:defRPr sz="12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a:p>
            <a:pPr lvl="0"/>
            <a:endParaRPr lang="en-GB" noProof="0"/>
          </a:p>
        </p:txBody>
      </p:sp>
      <p:sp>
        <p:nvSpPr>
          <p:cNvPr id="34" name="Text Placeholder 12"/>
          <p:cNvSpPr>
            <a:spLocks noGrp="1"/>
          </p:cNvSpPr>
          <p:nvPr>
            <p:ph type="body" sz="quarter" idx="29" hasCustomPrompt="1"/>
          </p:nvPr>
        </p:nvSpPr>
        <p:spPr>
          <a:xfrm>
            <a:off x="3433288" y="2471043"/>
            <a:ext cx="2524125" cy="3389236"/>
          </a:xfrm>
          <a:prstGeom prst="rect">
            <a:avLst/>
          </a:prstGeom>
        </p:spPr>
        <p:txBody>
          <a:bodyPr lIns="0" tIns="0" rIns="0" bIns="0">
            <a:noAutofit/>
          </a:bodyPr>
          <a:lstStyle>
            <a:lvl1pPr marL="0" indent="-182870">
              <a:lnSpc>
                <a:spcPct val="100000"/>
              </a:lnSpc>
              <a:buClr>
                <a:schemeClr val="accent5"/>
              </a:buClr>
              <a:defRPr sz="1200"/>
            </a:lvl1pPr>
            <a:lvl2pPr marL="359982" indent="-182390">
              <a:lnSpc>
                <a:spcPct val="100000"/>
              </a:lnSpc>
              <a:buClr>
                <a:schemeClr val="accent5"/>
              </a:buClr>
              <a:defRPr sz="1200"/>
            </a:lvl2pPr>
            <a:lvl3pPr marL="479976" indent="-182390" algn="l">
              <a:lnSpc>
                <a:spcPct val="100000"/>
              </a:lnSpc>
              <a:buClr>
                <a:schemeClr val="accent5"/>
              </a:buClr>
              <a:defRPr sz="1200"/>
            </a:lvl3pPr>
            <a:lvl4pPr marL="681566" indent="-182390">
              <a:lnSpc>
                <a:spcPct val="100000"/>
              </a:lnSpc>
              <a:buClr>
                <a:schemeClr val="accent5"/>
              </a:buClr>
              <a:defRPr sz="1200"/>
            </a:lvl4pPr>
            <a:lvl5pPr marL="873557" indent="-182390">
              <a:lnSpc>
                <a:spcPct val="100000"/>
              </a:lnSpc>
              <a:buClr>
                <a:schemeClr val="accent5"/>
              </a:buClr>
              <a:defRPr sz="12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a:p>
            <a:pPr lvl="0"/>
            <a:endParaRPr lang="en-GB" noProof="0"/>
          </a:p>
        </p:txBody>
      </p:sp>
      <p:sp>
        <p:nvSpPr>
          <p:cNvPr id="35" name="Text Placeholder 12"/>
          <p:cNvSpPr>
            <a:spLocks noGrp="1"/>
          </p:cNvSpPr>
          <p:nvPr>
            <p:ph type="body" sz="quarter" idx="30" hasCustomPrompt="1"/>
          </p:nvPr>
        </p:nvSpPr>
        <p:spPr>
          <a:xfrm>
            <a:off x="599316" y="2471043"/>
            <a:ext cx="2524125" cy="3389236"/>
          </a:xfrm>
          <a:prstGeom prst="rect">
            <a:avLst/>
          </a:prstGeom>
        </p:spPr>
        <p:txBody>
          <a:bodyPr lIns="0" tIns="0" rIns="0" bIns="0">
            <a:noAutofit/>
          </a:bodyPr>
          <a:lstStyle>
            <a:lvl1pPr marL="0" indent="-182870">
              <a:lnSpc>
                <a:spcPct val="100000"/>
              </a:lnSpc>
              <a:buClr>
                <a:schemeClr val="accent3"/>
              </a:buClr>
              <a:defRPr sz="1200"/>
            </a:lvl1pPr>
            <a:lvl2pPr marL="359982" indent="-182390">
              <a:lnSpc>
                <a:spcPct val="100000"/>
              </a:lnSpc>
              <a:buClr>
                <a:schemeClr val="accent3"/>
              </a:buClr>
              <a:defRPr sz="1200"/>
            </a:lvl2pPr>
            <a:lvl3pPr marL="479976" indent="-182390" algn="l">
              <a:lnSpc>
                <a:spcPct val="100000"/>
              </a:lnSpc>
              <a:buClr>
                <a:schemeClr val="accent3"/>
              </a:buClr>
              <a:defRPr sz="1200"/>
            </a:lvl3pPr>
            <a:lvl4pPr marL="681566" indent="-182390">
              <a:lnSpc>
                <a:spcPct val="100000"/>
              </a:lnSpc>
              <a:buClr>
                <a:schemeClr val="accent3"/>
              </a:buClr>
              <a:defRPr sz="1200"/>
            </a:lvl4pPr>
            <a:lvl5pPr marL="873557" indent="-182390">
              <a:lnSpc>
                <a:spcPct val="100000"/>
              </a:lnSpc>
              <a:buClr>
                <a:schemeClr val="accent3"/>
              </a:buClr>
              <a:defRPr sz="12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a:p>
            <a:pPr lvl="0"/>
            <a:endParaRPr lang="en-GB" noProof="0"/>
          </a:p>
        </p:txBody>
      </p:sp>
      <p:sp>
        <p:nvSpPr>
          <p:cNvPr id="36" name="Text Placeholder 15"/>
          <p:cNvSpPr>
            <a:spLocks noGrp="1"/>
          </p:cNvSpPr>
          <p:nvPr>
            <p:ph type="body" sz="quarter" idx="31" hasCustomPrompt="1"/>
          </p:nvPr>
        </p:nvSpPr>
        <p:spPr>
          <a:xfrm>
            <a:off x="3437524" y="1567520"/>
            <a:ext cx="2522065" cy="802640"/>
          </a:xfrm>
          <a:prstGeom prst="rect">
            <a:avLst/>
          </a:prstGeom>
          <a:solidFill>
            <a:schemeClr val="accent5"/>
          </a:solidFill>
        </p:spPr>
        <p:txBody>
          <a:bodyPr lIns="0" tIns="0" rIns="0" bIns="0" anchor="ctr" anchorCtr="1"/>
          <a:lstStyle>
            <a:lvl1pPr marL="0" indent="0" algn="ctr">
              <a:buFontTx/>
              <a:buNone/>
              <a:defRPr sz="1467" b="1" i="0">
                <a:solidFill>
                  <a:schemeClr val="bg1"/>
                </a:solidFill>
              </a:defRPr>
            </a:lvl1pPr>
          </a:lstStyle>
          <a:p>
            <a:pPr lvl="0"/>
            <a:r>
              <a:rPr lang="en-GB" noProof="0"/>
              <a:t>Click to </a:t>
            </a:r>
            <a:br>
              <a:rPr lang="en-GB" noProof="0"/>
            </a:br>
            <a:r>
              <a:rPr lang="en-GB" noProof="0"/>
              <a:t>edit title</a:t>
            </a:r>
          </a:p>
        </p:txBody>
      </p:sp>
      <p:sp>
        <p:nvSpPr>
          <p:cNvPr id="37" name="Text Placeholder 15"/>
          <p:cNvSpPr>
            <a:spLocks noGrp="1"/>
          </p:cNvSpPr>
          <p:nvPr>
            <p:ph type="body" sz="quarter" idx="32" hasCustomPrompt="1"/>
          </p:nvPr>
        </p:nvSpPr>
        <p:spPr>
          <a:xfrm>
            <a:off x="6267263" y="1567520"/>
            <a:ext cx="2522065" cy="802640"/>
          </a:xfrm>
          <a:prstGeom prst="rect">
            <a:avLst/>
          </a:prstGeom>
          <a:solidFill>
            <a:schemeClr val="accent2"/>
          </a:solidFill>
        </p:spPr>
        <p:txBody>
          <a:bodyPr lIns="0" tIns="0" rIns="0" bIns="0" anchor="ctr" anchorCtr="1"/>
          <a:lstStyle>
            <a:lvl1pPr marL="0" indent="0" algn="ctr">
              <a:buFontTx/>
              <a:buNone/>
              <a:defRPr sz="1467" b="1" i="0">
                <a:solidFill>
                  <a:schemeClr val="bg1"/>
                </a:solidFill>
              </a:defRPr>
            </a:lvl1pPr>
          </a:lstStyle>
          <a:p>
            <a:pPr lvl="0"/>
            <a:r>
              <a:rPr lang="en-GB" noProof="0"/>
              <a:t>Click to </a:t>
            </a:r>
            <a:br>
              <a:rPr lang="en-GB" noProof="0"/>
            </a:br>
            <a:r>
              <a:rPr lang="en-GB" noProof="0"/>
              <a:t>edit title</a:t>
            </a:r>
          </a:p>
        </p:txBody>
      </p:sp>
      <p:sp>
        <p:nvSpPr>
          <p:cNvPr id="38" name="Text Placeholder 15"/>
          <p:cNvSpPr>
            <a:spLocks noGrp="1"/>
          </p:cNvSpPr>
          <p:nvPr>
            <p:ph type="body" sz="quarter" idx="33" hasCustomPrompt="1"/>
          </p:nvPr>
        </p:nvSpPr>
        <p:spPr>
          <a:xfrm>
            <a:off x="9065017" y="1567520"/>
            <a:ext cx="2522065" cy="802640"/>
          </a:xfrm>
          <a:prstGeom prst="rect">
            <a:avLst/>
          </a:prstGeom>
          <a:solidFill>
            <a:schemeClr val="accent4"/>
          </a:solidFill>
        </p:spPr>
        <p:txBody>
          <a:bodyPr lIns="0" tIns="0" rIns="0" bIns="0" anchor="ctr" anchorCtr="1"/>
          <a:lstStyle>
            <a:lvl1pPr marL="0" indent="0" algn="ctr">
              <a:buFontTx/>
              <a:buNone/>
              <a:defRPr sz="1467" b="1" i="0">
                <a:solidFill>
                  <a:schemeClr val="bg1"/>
                </a:solidFill>
              </a:defRPr>
            </a:lvl1pPr>
          </a:lstStyle>
          <a:p>
            <a:pPr lvl="0"/>
            <a:r>
              <a:rPr lang="en-GB" noProof="0"/>
              <a:t>Click to </a:t>
            </a:r>
            <a:br>
              <a:rPr lang="en-GB" noProof="0"/>
            </a:br>
            <a:r>
              <a:rPr lang="en-GB" noProof="0"/>
              <a:t>edit title</a:t>
            </a:r>
          </a:p>
        </p:txBody>
      </p:sp>
      <p:sp>
        <p:nvSpPr>
          <p:cNvPr id="5" name="Title Placeholder 1">
            <a:extLst>
              <a:ext uri="{FF2B5EF4-FFF2-40B4-BE49-F238E27FC236}">
                <a16:creationId xmlns:a16="http://schemas.microsoft.com/office/drawing/2014/main" id="{E683AED9-F7C6-85EA-D98A-A617F3F2CE98}"/>
              </a:ext>
            </a:extLst>
          </p:cNvPr>
          <p:cNvSpPr>
            <a:spLocks noGrp="1"/>
          </p:cNvSpPr>
          <p:nvPr>
            <p:ph type="title" hasCustomPrompt="1"/>
          </p:nvPr>
        </p:nvSpPr>
        <p:spPr bwMode="auto">
          <a:xfrm>
            <a:off x="596640"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3200"/>
            </a:lvl1pPr>
          </a:lstStyle>
          <a:p>
            <a:pPr lvl="0"/>
            <a:r>
              <a:rPr lang="en-GB" noProof="0"/>
              <a:t>Title goes here and can be two lines</a:t>
            </a:r>
          </a:p>
        </p:txBody>
      </p:sp>
    </p:spTree>
    <p:extLst>
      <p:ext uri="{BB962C8B-B14F-4D97-AF65-F5344CB8AC3E}">
        <p14:creationId xmlns:p14="http://schemas.microsoft.com/office/powerpoint/2010/main" val="352356063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1_Contact">
    <p:spTree>
      <p:nvGrpSpPr>
        <p:cNvPr id="1" name=""/>
        <p:cNvGrpSpPr/>
        <p:nvPr/>
      </p:nvGrpSpPr>
      <p:grpSpPr>
        <a:xfrm>
          <a:off x="0" y="0"/>
          <a:ext cx="0" cy="0"/>
          <a:chOff x="0" y="0"/>
          <a:chExt cx="0" cy="0"/>
        </a:xfrm>
      </p:grpSpPr>
      <p:sp>
        <p:nvSpPr>
          <p:cNvPr id="5" name="Slide Number Placeholder 4"/>
          <p:cNvSpPr>
            <a:spLocks noGrp="1"/>
          </p:cNvSpPr>
          <p:nvPr>
            <p:ph type="sldNum" sz="quarter" idx="14"/>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20" name="Text Placeholder 5"/>
          <p:cNvSpPr>
            <a:spLocks noGrp="1"/>
          </p:cNvSpPr>
          <p:nvPr>
            <p:ph type="body" sz="quarter" idx="11" hasCustomPrompt="1"/>
          </p:nvPr>
        </p:nvSpPr>
        <p:spPr>
          <a:xfrm>
            <a:off x="588972" y="1515566"/>
            <a:ext cx="10995801" cy="347313"/>
          </a:xfrm>
          <a:prstGeom prst="rect">
            <a:avLst/>
          </a:prstGeom>
        </p:spPr>
        <p:txBody>
          <a:bodyPr lIns="0" tIns="0" rIns="0" bIns="0">
            <a:normAutofit/>
          </a:bodyPr>
          <a:lstStyle>
            <a:lvl1pPr marL="0" indent="0">
              <a:buFontTx/>
              <a:buNone/>
              <a:defRPr sz="1867" b="1" i="0"/>
            </a:lvl1pPr>
          </a:lstStyle>
          <a:p>
            <a:pPr lvl="0"/>
            <a:r>
              <a:rPr lang="en-GB" noProof="0"/>
              <a:t>Name</a:t>
            </a:r>
          </a:p>
        </p:txBody>
      </p:sp>
      <p:sp>
        <p:nvSpPr>
          <p:cNvPr id="21" name="Text Placeholder 2"/>
          <p:cNvSpPr>
            <a:spLocks noGrp="1"/>
          </p:cNvSpPr>
          <p:nvPr>
            <p:ph idx="13" hasCustomPrompt="1"/>
          </p:nvPr>
        </p:nvSpPr>
        <p:spPr bwMode="auto">
          <a:xfrm>
            <a:off x="588971" y="1943740"/>
            <a:ext cx="10986549" cy="3693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buNone/>
              <a:defRPr sz="1600"/>
            </a:lvl1pPr>
            <a:lvl2pPr marL="362982" indent="0">
              <a:buNone/>
              <a:defRPr/>
            </a:lvl2pPr>
            <a:lvl3pPr marL="718165" indent="0">
              <a:buNone/>
              <a:defRPr/>
            </a:lvl3pPr>
            <a:lvl4pPr marL="1096775" indent="0">
              <a:buNone/>
              <a:defRPr/>
            </a:lvl4pPr>
            <a:lvl5pPr marL="1384760" indent="0">
              <a:buNone/>
              <a:defRPr/>
            </a:lvl5pPr>
          </a:lstStyle>
          <a:p>
            <a:r>
              <a:rPr lang="en-GB" noProof="0"/>
              <a:t>Title</a:t>
            </a:r>
          </a:p>
        </p:txBody>
      </p:sp>
      <p:sp>
        <p:nvSpPr>
          <p:cNvPr id="22" name="Text Placeholder 2"/>
          <p:cNvSpPr>
            <a:spLocks noGrp="1"/>
          </p:cNvSpPr>
          <p:nvPr>
            <p:ph idx="16" hasCustomPrompt="1"/>
          </p:nvPr>
        </p:nvSpPr>
        <p:spPr bwMode="auto">
          <a:xfrm>
            <a:off x="993053" y="3887050"/>
            <a:ext cx="10582467" cy="34731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98996" indent="0">
              <a:buNone/>
              <a:defRPr sz="1600"/>
            </a:lvl1pPr>
            <a:lvl2pPr marL="362982" indent="0">
              <a:buNone/>
              <a:defRPr/>
            </a:lvl2pPr>
            <a:lvl3pPr marL="718165" indent="0">
              <a:buNone/>
              <a:defRPr/>
            </a:lvl3pPr>
            <a:lvl4pPr marL="1096775" indent="0">
              <a:buNone/>
              <a:defRPr/>
            </a:lvl4pPr>
            <a:lvl5pPr marL="1384760" indent="0">
              <a:buNone/>
              <a:defRPr/>
            </a:lvl5pPr>
          </a:lstStyle>
          <a:p>
            <a:pPr lvl="0"/>
            <a:r>
              <a:rPr lang="en-GB" noProof="0"/>
              <a:t>+00 (0)00 0000 0000</a:t>
            </a:r>
          </a:p>
        </p:txBody>
      </p:sp>
      <p:sp>
        <p:nvSpPr>
          <p:cNvPr id="23" name="Text Placeholder 2"/>
          <p:cNvSpPr>
            <a:spLocks noGrp="1"/>
          </p:cNvSpPr>
          <p:nvPr>
            <p:ph idx="17" hasCustomPrompt="1"/>
          </p:nvPr>
        </p:nvSpPr>
        <p:spPr bwMode="auto">
          <a:xfrm>
            <a:off x="588971" y="5413419"/>
            <a:ext cx="10986549" cy="38487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buNone/>
              <a:defRPr sz="1600" b="1" i="0">
                <a:solidFill>
                  <a:schemeClr val="accent1"/>
                </a:solidFill>
              </a:defRPr>
            </a:lvl1pPr>
            <a:lvl2pPr marL="362982" indent="0">
              <a:buNone/>
              <a:defRPr/>
            </a:lvl2pPr>
            <a:lvl3pPr marL="718165" indent="0">
              <a:buNone/>
              <a:defRPr/>
            </a:lvl3pPr>
            <a:lvl4pPr marL="1096775" indent="0">
              <a:buNone/>
              <a:defRPr/>
            </a:lvl4pPr>
            <a:lvl5pPr marL="1384760" indent="0">
              <a:buNone/>
              <a:defRPr/>
            </a:lvl5pPr>
          </a:lstStyle>
          <a:p>
            <a:pPr lvl="0"/>
            <a:r>
              <a:rPr lang="en-GB" noProof="0"/>
              <a:t>www.gs1.org</a:t>
            </a:r>
          </a:p>
        </p:txBody>
      </p:sp>
      <p:sp>
        <p:nvSpPr>
          <p:cNvPr id="24" name="Text Placeholder 2"/>
          <p:cNvSpPr>
            <a:spLocks noGrp="1"/>
          </p:cNvSpPr>
          <p:nvPr>
            <p:ph idx="19" hasCustomPrompt="1"/>
          </p:nvPr>
        </p:nvSpPr>
        <p:spPr bwMode="auto">
          <a:xfrm>
            <a:off x="993053" y="4895059"/>
            <a:ext cx="10582467" cy="33682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98996" indent="0">
              <a:buNone/>
              <a:defRPr sz="1600"/>
            </a:lvl1pPr>
            <a:lvl2pPr marL="362982" indent="0">
              <a:buNone/>
              <a:defRPr/>
            </a:lvl2pPr>
            <a:lvl3pPr marL="718165" indent="0">
              <a:buNone/>
              <a:defRPr/>
            </a:lvl3pPr>
            <a:lvl4pPr marL="1096775" indent="0">
              <a:buNone/>
              <a:defRPr/>
            </a:lvl4pPr>
            <a:lvl5pPr marL="1384760" indent="0">
              <a:buNone/>
              <a:defRPr/>
            </a:lvl5pPr>
          </a:lstStyle>
          <a:p>
            <a:pPr lvl="0"/>
            <a:r>
              <a:rPr lang="en-GB" noProof="0"/>
              <a:t>name@gs1.org</a:t>
            </a:r>
          </a:p>
        </p:txBody>
      </p:sp>
      <p:sp>
        <p:nvSpPr>
          <p:cNvPr id="27" name="Text Placeholder 2"/>
          <p:cNvSpPr>
            <a:spLocks noGrp="1"/>
          </p:cNvSpPr>
          <p:nvPr>
            <p:ph idx="22" hasCustomPrompt="1"/>
          </p:nvPr>
        </p:nvSpPr>
        <p:spPr bwMode="auto">
          <a:xfrm>
            <a:off x="588971" y="2374947"/>
            <a:ext cx="10986549" cy="139083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buNone/>
              <a:defRPr sz="1600" b="0" baseline="0"/>
            </a:lvl1pPr>
            <a:lvl2pPr marL="362982" indent="0">
              <a:buNone/>
              <a:defRPr/>
            </a:lvl2pPr>
            <a:lvl3pPr marL="718165" indent="0">
              <a:buNone/>
              <a:defRPr/>
            </a:lvl3pPr>
            <a:lvl4pPr marL="1096775" indent="0">
              <a:buNone/>
              <a:defRPr/>
            </a:lvl4pPr>
            <a:lvl5pPr marL="1384760" indent="0">
              <a:buNone/>
              <a:defRPr/>
            </a:lvl5pPr>
          </a:lstStyle>
          <a:p>
            <a:pPr lvl="0"/>
            <a:r>
              <a:rPr lang="en-GB" noProof="0"/>
              <a:t>GS1 Address</a:t>
            </a:r>
          </a:p>
        </p:txBody>
      </p:sp>
      <p:sp>
        <p:nvSpPr>
          <p:cNvPr id="32" name="Text Placeholder 2"/>
          <p:cNvSpPr>
            <a:spLocks noGrp="1"/>
          </p:cNvSpPr>
          <p:nvPr>
            <p:ph idx="27" hasCustomPrompt="1"/>
          </p:nvPr>
        </p:nvSpPr>
        <p:spPr bwMode="auto">
          <a:xfrm>
            <a:off x="993053" y="4222785"/>
            <a:ext cx="10582467" cy="34731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98996" indent="0">
              <a:buNone/>
              <a:defRPr sz="1600"/>
            </a:lvl1pPr>
            <a:lvl2pPr marL="362982" indent="0">
              <a:buNone/>
              <a:defRPr/>
            </a:lvl2pPr>
            <a:lvl3pPr marL="718165" indent="0">
              <a:buNone/>
              <a:defRPr/>
            </a:lvl3pPr>
            <a:lvl4pPr marL="1096775" indent="0">
              <a:buNone/>
              <a:defRPr/>
            </a:lvl4pPr>
            <a:lvl5pPr marL="1384760" indent="0">
              <a:buNone/>
              <a:defRPr/>
            </a:lvl5pPr>
          </a:lstStyle>
          <a:p>
            <a:pPr lvl="0"/>
            <a:r>
              <a:rPr lang="en-GB" noProof="0"/>
              <a:t>+00 (0)00 0000 0000</a:t>
            </a:r>
          </a:p>
        </p:txBody>
      </p:sp>
      <p:sp>
        <p:nvSpPr>
          <p:cNvPr id="33" name="Text Placeholder 2"/>
          <p:cNvSpPr>
            <a:spLocks noGrp="1"/>
          </p:cNvSpPr>
          <p:nvPr>
            <p:ph idx="28" hasCustomPrompt="1"/>
          </p:nvPr>
        </p:nvSpPr>
        <p:spPr bwMode="auto">
          <a:xfrm>
            <a:off x="993053" y="4558520"/>
            <a:ext cx="10582467" cy="34731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98996" indent="0">
              <a:buNone/>
              <a:defRPr sz="1600"/>
            </a:lvl1pPr>
            <a:lvl2pPr marL="362982" indent="0">
              <a:buNone/>
              <a:defRPr/>
            </a:lvl2pPr>
            <a:lvl3pPr marL="718165" indent="0">
              <a:buNone/>
              <a:defRPr/>
            </a:lvl3pPr>
            <a:lvl4pPr marL="1096775" indent="0">
              <a:buNone/>
              <a:defRPr/>
            </a:lvl4pPr>
            <a:lvl5pPr marL="1384760" indent="0">
              <a:buNone/>
              <a:defRPr/>
            </a:lvl5pPr>
          </a:lstStyle>
          <a:p>
            <a:pPr lvl="0"/>
            <a:r>
              <a:rPr lang="en-GB" noProof="0"/>
              <a:t>+00 (0)00 0000 0000</a:t>
            </a:r>
          </a:p>
        </p:txBody>
      </p:sp>
      <p:sp>
        <p:nvSpPr>
          <p:cNvPr id="41" name="Text Placeholder 40"/>
          <p:cNvSpPr>
            <a:spLocks noGrp="1"/>
          </p:cNvSpPr>
          <p:nvPr>
            <p:ph type="body" sz="quarter" idx="33" hasCustomPrompt="1"/>
          </p:nvPr>
        </p:nvSpPr>
        <p:spPr>
          <a:xfrm>
            <a:off x="592196" y="3889057"/>
            <a:ext cx="388627" cy="354563"/>
          </a:xfrm>
          <a:prstGeom prst="rect">
            <a:avLst/>
          </a:prstGeom>
        </p:spPr>
        <p:txBody>
          <a:bodyPr vert="horz" lIns="0" tIns="0" rIns="0" bIns="0"/>
          <a:lstStyle>
            <a:lvl1pPr marL="98996" indent="0" algn="l">
              <a:buNone/>
              <a:defRPr sz="1600" b="1" i="0"/>
            </a:lvl1pPr>
          </a:lstStyle>
          <a:p>
            <a:pPr lvl="0"/>
            <a:r>
              <a:rPr lang="en-GB" noProof="0"/>
              <a:t>T</a:t>
            </a:r>
          </a:p>
        </p:txBody>
      </p:sp>
      <p:sp>
        <p:nvSpPr>
          <p:cNvPr id="42" name="Text Placeholder 40"/>
          <p:cNvSpPr>
            <a:spLocks noGrp="1"/>
          </p:cNvSpPr>
          <p:nvPr>
            <p:ph type="body" sz="quarter" idx="34" hasCustomPrompt="1"/>
          </p:nvPr>
        </p:nvSpPr>
        <p:spPr>
          <a:xfrm>
            <a:off x="592196" y="4221377"/>
            <a:ext cx="388627" cy="354563"/>
          </a:xfrm>
          <a:prstGeom prst="rect">
            <a:avLst/>
          </a:prstGeom>
        </p:spPr>
        <p:txBody>
          <a:bodyPr vert="horz" lIns="0" tIns="0" rIns="0" bIns="0"/>
          <a:lstStyle>
            <a:lvl1pPr marL="98996" indent="0" algn="l">
              <a:buNone/>
              <a:defRPr sz="1600" b="1" i="0"/>
            </a:lvl1pPr>
          </a:lstStyle>
          <a:p>
            <a:pPr lvl="0"/>
            <a:r>
              <a:rPr lang="en-GB" noProof="0"/>
              <a:t>D</a:t>
            </a:r>
          </a:p>
        </p:txBody>
      </p:sp>
      <p:sp>
        <p:nvSpPr>
          <p:cNvPr id="43" name="Text Placeholder 40"/>
          <p:cNvSpPr>
            <a:spLocks noGrp="1"/>
          </p:cNvSpPr>
          <p:nvPr>
            <p:ph type="body" sz="quarter" idx="35" hasCustomPrompt="1"/>
          </p:nvPr>
        </p:nvSpPr>
        <p:spPr>
          <a:xfrm>
            <a:off x="592196" y="4557933"/>
            <a:ext cx="388627" cy="354563"/>
          </a:xfrm>
          <a:prstGeom prst="rect">
            <a:avLst/>
          </a:prstGeom>
        </p:spPr>
        <p:txBody>
          <a:bodyPr vert="horz" lIns="0" tIns="0" rIns="0" bIns="0"/>
          <a:lstStyle>
            <a:lvl1pPr marL="98996" indent="0" algn="l">
              <a:buNone/>
              <a:defRPr sz="1600" b="1" i="0"/>
            </a:lvl1pPr>
          </a:lstStyle>
          <a:p>
            <a:pPr lvl="0"/>
            <a:r>
              <a:rPr lang="en-GB" noProof="0"/>
              <a:t>M</a:t>
            </a:r>
          </a:p>
        </p:txBody>
      </p:sp>
      <p:sp>
        <p:nvSpPr>
          <p:cNvPr id="44" name="Text Placeholder 40"/>
          <p:cNvSpPr>
            <a:spLocks noGrp="1"/>
          </p:cNvSpPr>
          <p:nvPr>
            <p:ph type="body" sz="quarter" idx="36" hasCustomPrompt="1"/>
          </p:nvPr>
        </p:nvSpPr>
        <p:spPr>
          <a:xfrm>
            <a:off x="592196" y="4894840"/>
            <a:ext cx="388627" cy="354563"/>
          </a:xfrm>
          <a:prstGeom prst="rect">
            <a:avLst/>
          </a:prstGeom>
        </p:spPr>
        <p:txBody>
          <a:bodyPr vert="horz" lIns="0" tIns="0" rIns="0" bIns="0"/>
          <a:lstStyle>
            <a:lvl1pPr marL="98996" indent="0" algn="l">
              <a:buNone/>
              <a:defRPr sz="1600" b="1" i="0"/>
            </a:lvl1pPr>
          </a:lstStyle>
          <a:p>
            <a:pPr lvl="0"/>
            <a:r>
              <a:rPr lang="en-GB" noProof="0"/>
              <a:t>E</a:t>
            </a:r>
          </a:p>
        </p:txBody>
      </p:sp>
      <p:sp>
        <p:nvSpPr>
          <p:cNvPr id="2" name="Title Placeholder 1">
            <a:extLst>
              <a:ext uri="{FF2B5EF4-FFF2-40B4-BE49-F238E27FC236}">
                <a16:creationId xmlns:a16="http://schemas.microsoft.com/office/drawing/2014/main" id="{6D025EEC-96AF-FCC6-923E-D1978B0F1DFD}"/>
              </a:ext>
            </a:extLst>
          </p:cNvPr>
          <p:cNvSpPr>
            <a:spLocks noGrp="1"/>
          </p:cNvSpPr>
          <p:nvPr>
            <p:ph type="title" hasCustomPrompt="1"/>
          </p:nvPr>
        </p:nvSpPr>
        <p:spPr bwMode="auto">
          <a:xfrm>
            <a:off x="596640"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3200"/>
            </a:lvl1pPr>
          </a:lstStyle>
          <a:p>
            <a:pPr lvl="0"/>
            <a:r>
              <a:rPr lang="en-GB" noProof="0"/>
              <a:t>Title goes here and can be two lines</a:t>
            </a:r>
          </a:p>
        </p:txBody>
      </p:sp>
    </p:spTree>
    <p:extLst>
      <p:ext uri="{BB962C8B-B14F-4D97-AF65-F5344CB8AC3E}">
        <p14:creationId xmlns:p14="http://schemas.microsoft.com/office/powerpoint/2010/main" val="338146505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userDrawn="1">
  <p:cSld name="1_Blank_Bottom White">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B7E44536-7F34-75F4-522E-D41D08F32023}"/>
              </a:ext>
            </a:extLst>
          </p:cNvPr>
          <p:cNvGraphicFramePr>
            <a:graphicFrameLocks noChangeAspect="1"/>
          </p:cNvGraphicFramePr>
          <p:nvPr userDrawn="1">
            <p:custDataLst>
              <p:tags r:id="rId1"/>
            </p:custDataLst>
            <p:extLst>
              <p:ext uri="{D42A27DB-BD31-4B8C-83A1-F6EECF244321}">
                <p14:modId xmlns:p14="http://schemas.microsoft.com/office/powerpoint/2010/main" val="1711353562"/>
              </p:ext>
            </p:extLst>
          </p:nvPr>
        </p:nvGraphicFramePr>
        <p:xfrm>
          <a:off x="1589" y="1589"/>
          <a:ext cx="1588" cy="1588"/>
        </p:xfrm>
        <a:graphic>
          <a:graphicData uri="http://schemas.openxmlformats.org/presentationml/2006/ole">
            <mc:AlternateContent xmlns:mc="http://schemas.openxmlformats.org/markup-compatibility/2006">
              <mc:Choice xmlns:v="urn:schemas-microsoft-com:vml" Requires="v">
                <p:oleObj name="think-cell Slide" r:id="rId3" imgW="606" imgH="605" progId="TCLayout.ActiveDocument.1">
                  <p:embed/>
                </p:oleObj>
              </mc:Choice>
              <mc:Fallback>
                <p:oleObj name="think-cell Slide" r:id="rId3" imgW="606" imgH="605" progId="TCLayout.ActiveDocument.1">
                  <p:embed/>
                  <p:pic>
                    <p:nvPicPr>
                      <p:cNvPr id="5" name="think-cell data - do not delete" hidden="1">
                        <a:extLst>
                          <a:ext uri="{FF2B5EF4-FFF2-40B4-BE49-F238E27FC236}">
                            <a16:creationId xmlns:a16="http://schemas.microsoft.com/office/drawing/2014/main" id="{B7E44536-7F34-75F4-522E-D41D08F32023}"/>
                          </a:ext>
                        </a:extLst>
                      </p:cNvPr>
                      <p:cNvPicPr/>
                      <p:nvPr/>
                    </p:nvPicPr>
                    <p:blipFill>
                      <a:blip r:embed="rId4"/>
                      <a:stretch>
                        <a:fillRect/>
                      </a:stretch>
                    </p:blipFill>
                    <p:spPr>
                      <a:xfrm>
                        <a:off x="1589" y="1589"/>
                        <a:ext cx="1588" cy="1588"/>
                      </a:xfrm>
                      <a:prstGeom prst="rect">
                        <a:avLst/>
                      </a:prstGeom>
                    </p:spPr>
                  </p:pic>
                </p:oleObj>
              </mc:Fallback>
            </mc:AlternateContent>
          </a:graphicData>
        </a:graphic>
      </p:graphicFrame>
      <p:sp>
        <p:nvSpPr>
          <p:cNvPr id="4" name="Slide Number Placeholder 3"/>
          <p:cNvSpPr>
            <a:spLocks noGrp="1"/>
          </p:cNvSpPr>
          <p:nvPr>
            <p:ph type="sldNum" sz="quarter" idx="12"/>
          </p:nvPr>
        </p:nvSpPr>
        <p:spPr/>
        <p:txBody>
          <a:bodyPr/>
          <a:lstStyle/>
          <a:p>
            <a:pPr defTabSz="914377" fontAlgn="base">
              <a:spcAft>
                <a:spcPct val="0"/>
              </a:spcAft>
              <a:defRPr/>
            </a:pPr>
            <a:fld id="{4472AB7F-E8D0-4874-A9B8-335B68DC5F05}" type="slidenum">
              <a:rPr lang="en-GB" smtClean="0"/>
              <a:pPr defTabSz="914377" fontAlgn="base">
                <a:spcAft>
                  <a:spcPct val="0"/>
                </a:spcAft>
                <a:defRPr/>
              </a:pPr>
              <a:t>‹#›</a:t>
            </a:fld>
            <a:endParaRPr lang="en-GB"/>
          </a:p>
        </p:txBody>
      </p:sp>
      <p:sp>
        <p:nvSpPr>
          <p:cNvPr id="2" name="Title Placeholder 1">
            <a:extLst>
              <a:ext uri="{FF2B5EF4-FFF2-40B4-BE49-F238E27FC236}">
                <a16:creationId xmlns:a16="http://schemas.microsoft.com/office/drawing/2014/main" id="{FDF2FBDC-CCA1-5626-CC79-517AC87142C8}"/>
              </a:ext>
            </a:extLst>
          </p:cNvPr>
          <p:cNvSpPr>
            <a:spLocks noGrp="1"/>
          </p:cNvSpPr>
          <p:nvPr>
            <p:ph type="title" hasCustomPrompt="1"/>
          </p:nvPr>
        </p:nvSpPr>
        <p:spPr bwMode="auto">
          <a:xfrm>
            <a:off x="596640"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2400"/>
            </a:lvl1pPr>
          </a:lstStyle>
          <a:p>
            <a:pPr lvl="0"/>
            <a:r>
              <a:rPr lang="en-GB" noProof="0"/>
              <a:t>Title goes here and can be two lines</a:t>
            </a:r>
          </a:p>
        </p:txBody>
      </p:sp>
      <p:sp>
        <p:nvSpPr>
          <p:cNvPr id="3" name="Rectangle 2">
            <a:extLst>
              <a:ext uri="{FF2B5EF4-FFF2-40B4-BE49-F238E27FC236}">
                <a16:creationId xmlns:a16="http://schemas.microsoft.com/office/drawing/2014/main" id="{33564248-88BB-8A2D-2619-22B29B64A2FD}"/>
              </a:ext>
            </a:extLst>
          </p:cNvPr>
          <p:cNvSpPr/>
          <p:nvPr userDrawn="1"/>
        </p:nvSpPr>
        <p:spPr>
          <a:xfrm>
            <a:off x="0" y="4048125"/>
            <a:ext cx="12192000" cy="2809875"/>
          </a:xfrm>
          <a:prstGeom prst="rect">
            <a:avLst/>
          </a:prstGeom>
          <a:solidFill>
            <a:srgbClr val="FFFFFF"/>
          </a:solidFill>
          <a:ln w="25400">
            <a:noFill/>
          </a:ln>
          <a:effectLst/>
        </p:spPr>
        <p:style>
          <a:lnRef idx="1">
            <a:schemeClr val="accent1"/>
          </a:lnRef>
          <a:fillRef idx="3">
            <a:schemeClr val="accent1"/>
          </a:fillRef>
          <a:effectRef idx="2">
            <a:schemeClr val="accent1"/>
          </a:effectRef>
          <a:fontRef idx="minor">
            <a:schemeClr val="lt1"/>
          </a:fontRef>
        </p:style>
        <p:txBody>
          <a:bodyPr rtlCol="0" anchor="t"/>
          <a:lstStyle/>
          <a:p>
            <a:pPr algn="l" rtl="0">
              <a:spcAft>
                <a:spcPts val="300"/>
              </a:spcAft>
            </a:pPr>
            <a:endParaRPr lang="en-GB" sz="700" b="1">
              <a:solidFill>
                <a:schemeClr val="tx1"/>
              </a:solidFill>
            </a:endParaRPr>
          </a:p>
        </p:txBody>
      </p:sp>
    </p:spTree>
    <p:extLst>
      <p:ext uri="{BB962C8B-B14F-4D97-AF65-F5344CB8AC3E}">
        <p14:creationId xmlns:p14="http://schemas.microsoft.com/office/powerpoint/2010/main" val="409549274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cSld name="3_Header Orange">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AEAFC5ED-962C-2977-0683-D3AD53B015B1}"/>
              </a:ext>
            </a:extLst>
          </p:cNvPr>
          <p:cNvGraphicFramePr>
            <a:graphicFrameLocks noChangeAspect="1"/>
          </p:cNvGraphicFramePr>
          <p:nvPr userDrawn="1">
            <p:custDataLst>
              <p:tags r:id="rId1"/>
            </p:custDataLst>
            <p:extLst>
              <p:ext uri="{D42A27DB-BD31-4B8C-83A1-F6EECF244321}">
                <p14:modId xmlns:p14="http://schemas.microsoft.com/office/powerpoint/2010/main" val="2966558389"/>
              </p:ext>
            </p:extLst>
          </p:nvPr>
        </p:nvGraphicFramePr>
        <p:xfrm>
          <a:off x="1590" y="1590"/>
          <a:ext cx="1588" cy="1588"/>
        </p:xfrm>
        <a:graphic>
          <a:graphicData uri="http://schemas.openxmlformats.org/presentationml/2006/ole">
            <mc:AlternateContent xmlns:mc="http://schemas.openxmlformats.org/markup-compatibility/2006">
              <mc:Choice xmlns:v="urn:schemas-microsoft-com:vml" Requires="v">
                <p:oleObj name="think-cell Slide" r:id="rId3" imgW="624" imgH="623" progId="TCLayout.ActiveDocument.1">
                  <p:embed/>
                </p:oleObj>
              </mc:Choice>
              <mc:Fallback>
                <p:oleObj name="think-cell Slide" r:id="rId3" imgW="624" imgH="623" progId="TCLayout.ActiveDocument.1">
                  <p:embed/>
                  <p:pic>
                    <p:nvPicPr>
                      <p:cNvPr id="2" name="think-cell data - do not delete" hidden="1">
                        <a:extLst>
                          <a:ext uri="{FF2B5EF4-FFF2-40B4-BE49-F238E27FC236}">
                            <a16:creationId xmlns:a16="http://schemas.microsoft.com/office/drawing/2014/main" id="{AEAFC5ED-962C-2977-0683-D3AD53B015B1}"/>
                          </a:ext>
                        </a:extLst>
                      </p:cNvPr>
                      <p:cNvPicPr/>
                      <p:nvPr/>
                    </p:nvPicPr>
                    <p:blipFill>
                      <a:blip r:embed="rId4"/>
                      <a:stretch>
                        <a:fillRect/>
                      </a:stretch>
                    </p:blipFill>
                    <p:spPr>
                      <a:xfrm>
                        <a:off x="1590" y="1590"/>
                        <a:ext cx="1588" cy="1588"/>
                      </a:xfrm>
                      <a:prstGeom prst="rect">
                        <a:avLst/>
                      </a:prstGeom>
                    </p:spPr>
                  </p:pic>
                </p:oleObj>
              </mc:Fallback>
            </mc:AlternateContent>
          </a:graphicData>
        </a:graphic>
      </p:graphicFrame>
      <p:sp>
        <p:nvSpPr>
          <p:cNvPr id="4" name="Slide Number Placeholder 3"/>
          <p:cNvSpPr>
            <a:spLocks noGrp="1"/>
          </p:cNvSpPr>
          <p:nvPr>
            <p:ph type="sldNum" sz="quarter" idx="12"/>
          </p:nvPr>
        </p:nvSpPr>
        <p:spPr/>
        <p:txBody>
          <a:bodyPr/>
          <a:lstStyle>
            <a:lvl1pPr rtl="0">
              <a:defRPr/>
            </a:lvl1pPr>
          </a:lstStyle>
          <a:p>
            <a:pPr defTabSz="1218990" fontAlgn="base">
              <a:spcAft>
                <a:spcPct val="0"/>
              </a:spcAft>
              <a:defRPr/>
            </a:pPr>
            <a:fld id="{4472AB7F-E8D0-4874-A9B8-335B68DC5F05}" type="slidenum">
              <a:rPr lang="en-GB" smtClean="0"/>
              <a:pPr defTabSz="1218990" fontAlgn="base">
                <a:spcAft>
                  <a:spcPct val="0"/>
                </a:spcAft>
                <a:defRPr/>
              </a:pPr>
              <a:t>‹#›</a:t>
            </a:fld>
            <a:endParaRPr lang="en-GB"/>
          </a:p>
        </p:txBody>
      </p:sp>
      <p:sp>
        <p:nvSpPr>
          <p:cNvPr id="5" name="Rectangle 4"/>
          <p:cNvSpPr/>
          <p:nvPr/>
        </p:nvSpPr>
        <p:spPr>
          <a:xfrm>
            <a:off x="0" y="0"/>
            <a:ext cx="12192000" cy="6055056"/>
          </a:xfrm>
          <a:prstGeom prst="rect">
            <a:avLst/>
          </a:prstGeom>
          <a:solidFill>
            <a:schemeClr val="tx2"/>
          </a:solidFill>
          <a:ln w="25400">
            <a:noFill/>
          </a:ln>
          <a:effectLst/>
        </p:spPr>
        <p:style>
          <a:lnRef idx="1">
            <a:schemeClr val="accent1"/>
          </a:lnRef>
          <a:fillRef idx="3">
            <a:schemeClr val="accent1"/>
          </a:fillRef>
          <a:effectRef idx="2">
            <a:schemeClr val="accent1"/>
          </a:effectRef>
          <a:fontRef idx="minor">
            <a:schemeClr val="lt1"/>
          </a:fontRef>
        </p:style>
        <p:txBody>
          <a:bodyPr rtlCol="0" anchor="t"/>
          <a:lstStyle/>
          <a:p>
            <a:pPr marR="0" lvl="0" indent="0" algn="ctr" rtl="0" fontAlgn="auto">
              <a:lnSpc>
                <a:spcPct val="100000"/>
              </a:lnSpc>
              <a:spcBef>
                <a:spcPts val="0"/>
              </a:spcBef>
              <a:spcAft>
                <a:spcPts val="300"/>
              </a:spcAft>
              <a:buClrTx/>
              <a:buSzTx/>
              <a:buFontTx/>
              <a:buNone/>
              <a:tabLst/>
            </a:pPr>
            <a:endParaRPr kumimoji="0" lang="en-GB" sz="1400" b="1" i="0" u="none" strike="noStrike" cap="none" spc="0" normalizeH="0" baseline="0" noProof="0">
              <a:ln>
                <a:noFill/>
              </a:ln>
              <a:solidFill>
                <a:prstClr val="white"/>
              </a:solidFill>
              <a:effectLst/>
              <a:uLnTx/>
              <a:uFillTx/>
              <a:latin typeface="Verdana"/>
            </a:endParaRPr>
          </a:p>
        </p:txBody>
      </p:sp>
      <p:sp>
        <p:nvSpPr>
          <p:cNvPr id="6" name="Text Placeholder 10"/>
          <p:cNvSpPr>
            <a:spLocks noGrp="1"/>
          </p:cNvSpPr>
          <p:nvPr>
            <p:ph type="body" sz="quarter" idx="14" hasCustomPrompt="1"/>
          </p:nvPr>
        </p:nvSpPr>
        <p:spPr>
          <a:xfrm>
            <a:off x="609600" y="701344"/>
            <a:ext cx="10983760" cy="2118056"/>
          </a:xfrm>
          <a:prstGeom prst="rect">
            <a:avLst/>
          </a:prstGeom>
        </p:spPr>
        <p:txBody>
          <a:bodyPr lIns="0" tIns="0" rIns="0" bIns="0"/>
          <a:lstStyle>
            <a:lvl1pPr marL="98994" indent="0" rtl="0">
              <a:lnSpc>
                <a:spcPct val="100000"/>
              </a:lnSpc>
              <a:buNone/>
              <a:defRPr sz="4000" b="1">
                <a:solidFill>
                  <a:schemeClr val="bg1"/>
                </a:solidFill>
              </a:defRPr>
            </a:lvl1pPr>
            <a:lvl2pPr marL="362974" indent="0">
              <a:buNone/>
              <a:defRPr>
                <a:solidFill>
                  <a:schemeClr val="bg1"/>
                </a:solidFill>
              </a:defRPr>
            </a:lvl2pPr>
            <a:lvl3pPr marL="718147" indent="0">
              <a:buNone/>
              <a:defRPr>
                <a:solidFill>
                  <a:schemeClr val="bg1"/>
                </a:solidFill>
              </a:defRPr>
            </a:lvl3pPr>
            <a:lvl4pPr marL="1096747" indent="0">
              <a:buNone/>
              <a:defRPr>
                <a:solidFill>
                  <a:schemeClr val="bg1"/>
                </a:solidFill>
              </a:defRPr>
            </a:lvl4pPr>
            <a:lvl5pPr marL="1384725" indent="0">
              <a:buNone/>
              <a:defRPr>
                <a:solidFill>
                  <a:schemeClr val="bg1"/>
                </a:solidFill>
              </a:defRPr>
            </a:lvl5pPr>
          </a:lstStyle>
          <a:p>
            <a:pPr lvl="0"/>
            <a:r>
              <a:rPr lang="en-GB" noProof="0"/>
              <a:t>Click to edit header</a:t>
            </a:r>
          </a:p>
        </p:txBody>
      </p:sp>
    </p:spTree>
    <p:extLst>
      <p:ext uri="{BB962C8B-B14F-4D97-AF65-F5344CB8AC3E}">
        <p14:creationId xmlns:p14="http://schemas.microsoft.com/office/powerpoint/2010/main" val="108294937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userDrawn="1">
  <p:cSld name="1_Orange Divi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defTabSz="914377" fontAlgn="base">
              <a:spcAft>
                <a:spcPct val="0"/>
              </a:spcAft>
              <a:defRPr/>
            </a:pPr>
            <a:fld id="{4472AB7F-E8D0-4874-A9B8-335B68DC5F05}" type="slidenum">
              <a:rPr lang="en-GB" smtClean="0"/>
              <a:pPr defTabSz="914377" fontAlgn="base">
                <a:spcAft>
                  <a:spcPct val="0"/>
                </a:spcAft>
                <a:defRPr/>
              </a:pPr>
              <a:t>‹#›</a:t>
            </a:fld>
            <a:endParaRPr lang="en-GB"/>
          </a:p>
        </p:txBody>
      </p:sp>
      <p:sp>
        <p:nvSpPr>
          <p:cNvPr id="5" name="Text Placeholder 19">
            <a:extLst>
              <a:ext uri="{FF2B5EF4-FFF2-40B4-BE49-F238E27FC236}">
                <a16:creationId xmlns:a16="http://schemas.microsoft.com/office/drawing/2014/main" id="{EA470840-6830-0355-7809-F8C901949B68}"/>
              </a:ext>
            </a:extLst>
          </p:cNvPr>
          <p:cNvSpPr>
            <a:spLocks noGrp="1"/>
          </p:cNvSpPr>
          <p:nvPr>
            <p:ph type="body" sz="quarter" idx="11" hasCustomPrompt="1"/>
          </p:nvPr>
        </p:nvSpPr>
        <p:spPr>
          <a:xfrm>
            <a:off x="596641" y="1222841"/>
            <a:ext cx="10996721" cy="852703"/>
          </a:xfrm>
          <a:prstGeom prst="rect">
            <a:avLst/>
          </a:prstGeom>
        </p:spPr>
        <p:txBody>
          <a:bodyPr lIns="0" tIns="0" rIns="0" bIns="0"/>
          <a:lstStyle>
            <a:lvl1pPr marL="0" indent="0" algn="l">
              <a:buNone/>
              <a:defRPr sz="1867" b="0" i="0" cap="none" spc="120" baseline="0">
                <a:solidFill>
                  <a:srgbClr val="FFFFFF"/>
                </a:solidFill>
                <a:latin typeface="Verdana"/>
                <a:cs typeface="Verdana"/>
              </a:defRPr>
            </a:lvl1pPr>
          </a:lstStyle>
          <a:p>
            <a:pPr lvl="0"/>
            <a:r>
              <a:rPr lang="en-GB" noProof="0"/>
              <a:t>Click to add subtitle</a:t>
            </a:r>
          </a:p>
        </p:txBody>
      </p:sp>
      <p:sp>
        <p:nvSpPr>
          <p:cNvPr id="6" name="Title Placeholder 1">
            <a:extLst>
              <a:ext uri="{FF2B5EF4-FFF2-40B4-BE49-F238E27FC236}">
                <a16:creationId xmlns:a16="http://schemas.microsoft.com/office/drawing/2014/main" id="{718131DC-3F72-C578-A90A-5DA37F7D22BA}"/>
              </a:ext>
            </a:extLst>
          </p:cNvPr>
          <p:cNvSpPr>
            <a:spLocks noGrp="1"/>
          </p:cNvSpPr>
          <p:nvPr>
            <p:ph type="title" hasCustomPrompt="1"/>
          </p:nvPr>
        </p:nvSpPr>
        <p:spPr bwMode="auto">
          <a:xfrm>
            <a:off x="596641" y="196007"/>
            <a:ext cx="10996721" cy="906196"/>
          </a:xfrm>
          <a:prstGeom prst="rect">
            <a:avLst/>
          </a:prstGeom>
          <a:noFill/>
          <a:ln>
            <a:noFill/>
          </a:ln>
        </p:spPr>
        <p:txBody>
          <a:bodyPr vert="horz" wrap="square" lIns="0" tIns="45716" rIns="91431" bIns="45716" numCol="1" anchor="ctr" anchorCtr="0" compatLnSpc="1">
            <a:prstTxWarp prst="textNoShape">
              <a:avLst/>
            </a:prstTxWarp>
          </a:bodyPr>
          <a:lstStyle>
            <a:lvl1pPr algn="l">
              <a:lnSpc>
                <a:spcPct val="90000"/>
              </a:lnSpc>
              <a:defRPr sz="3200">
                <a:solidFill>
                  <a:schemeClr val="bg1"/>
                </a:solidFill>
              </a:defRPr>
            </a:lvl1pPr>
          </a:lstStyle>
          <a:p>
            <a:pPr lvl="0"/>
            <a:r>
              <a:rPr lang="en-GB" noProof="0"/>
              <a:t>Title goes here and can be two lines</a:t>
            </a:r>
          </a:p>
        </p:txBody>
      </p:sp>
    </p:spTree>
    <p:extLst>
      <p:ext uri="{BB962C8B-B14F-4D97-AF65-F5344CB8AC3E}">
        <p14:creationId xmlns:p14="http://schemas.microsoft.com/office/powerpoint/2010/main" val="11169555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Column Text">
    <p:spTree>
      <p:nvGrpSpPr>
        <p:cNvPr id="1" name=""/>
        <p:cNvGrpSpPr/>
        <p:nvPr/>
      </p:nvGrpSpPr>
      <p:grpSpPr>
        <a:xfrm>
          <a:off x="0" y="0"/>
          <a:ext cx="0" cy="0"/>
          <a:chOff x="0" y="0"/>
          <a:chExt cx="0" cy="0"/>
        </a:xfrm>
      </p:grpSpPr>
      <p:sp>
        <p:nvSpPr>
          <p:cNvPr id="16" name="Text Placeholder 5"/>
          <p:cNvSpPr>
            <a:spLocks noGrp="1"/>
          </p:cNvSpPr>
          <p:nvPr>
            <p:ph type="body" sz="quarter" idx="15" hasCustomPrompt="1"/>
          </p:nvPr>
        </p:nvSpPr>
        <p:spPr>
          <a:xfrm>
            <a:off x="596982" y="1455430"/>
            <a:ext cx="3348485" cy="654317"/>
          </a:xfrm>
          <a:prstGeom prst="rect">
            <a:avLst/>
          </a:prstGeom>
        </p:spPr>
        <p:txBody>
          <a:bodyPr lIns="0" tIns="0" rIns="0" bIns="0" anchor="b" anchorCtr="0">
            <a:noAutofit/>
          </a:bodyPr>
          <a:lstStyle>
            <a:lvl1pPr marL="0" indent="0">
              <a:lnSpc>
                <a:spcPct val="100000"/>
              </a:lnSpc>
              <a:buFontTx/>
              <a:buNone/>
              <a:defRPr sz="2000" b="1" i="0" baseline="0"/>
            </a:lvl1pPr>
          </a:lstStyle>
          <a:p>
            <a:pPr lvl="0"/>
            <a:r>
              <a:rPr lang="en-GB" noProof="0"/>
              <a:t>Click to edit heading </a:t>
            </a:r>
          </a:p>
        </p:txBody>
      </p:sp>
      <p:sp>
        <p:nvSpPr>
          <p:cNvPr id="18" name="Text Placeholder 12"/>
          <p:cNvSpPr>
            <a:spLocks noGrp="1"/>
          </p:cNvSpPr>
          <p:nvPr>
            <p:ph type="body" sz="quarter" idx="17" hasCustomPrompt="1"/>
          </p:nvPr>
        </p:nvSpPr>
        <p:spPr>
          <a:xfrm>
            <a:off x="596982" y="2247358"/>
            <a:ext cx="3347489" cy="3625500"/>
          </a:xfrm>
          <a:prstGeom prst="rect">
            <a:avLst/>
          </a:prstGeom>
        </p:spPr>
        <p:txBody>
          <a:bodyPr lIns="0" tIns="0" rIns="0" bIns="0">
            <a:noAutofit/>
          </a:bodyPr>
          <a:lstStyle>
            <a:lvl1pPr>
              <a:lnSpc>
                <a:spcPct val="100000"/>
              </a:lnSpc>
              <a:buClr>
                <a:schemeClr val="accent1"/>
              </a:buClr>
              <a:defRPr sz="1467"/>
            </a:lvl1pPr>
            <a:lvl2pPr>
              <a:lnSpc>
                <a:spcPct val="100000"/>
              </a:lnSpc>
              <a:buClr>
                <a:schemeClr val="accent1"/>
              </a:buClr>
              <a:defRPr sz="1467"/>
            </a:lvl2pPr>
            <a:lvl3pPr>
              <a:lnSpc>
                <a:spcPct val="100000"/>
              </a:lnSpc>
              <a:buClr>
                <a:schemeClr val="accent1"/>
              </a:buClr>
              <a:defRPr sz="1467"/>
            </a:lvl3pPr>
            <a:lvl4pPr>
              <a:lnSpc>
                <a:spcPct val="100000"/>
              </a:lnSpc>
              <a:buClr>
                <a:schemeClr val="accent1"/>
              </a:buClr>
              <a:defRPr sz="1467"/>
            </a:lvl4pPr>
            <a:lvl5pPr>
              <a:lnSpc>
                <a:spcPct val="100000"/>
              </a:lnSpc>
              <a:buClr>
                <a:schemeClr val="accent1"/>
              </a:buClr>
              <a:defRPr sz="1467"/>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 name="Slide Number Placeholder 3"/>
          <p:cNvSpPr>
            <a:spLocks noGrp="1"/>
          </p:cNvSpPr>
          <p:nvPr>
            <p:ph type="sldNum" sz="quarter" idx="22"/>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11" name="Text Placeholder 5"/>
          <p:cNvSpPr>
            <a:spLocks noGrp="1"/>
          </p:cNvSpPr>
          <p:nvPr>
            <p:ph type="body" sz="quarter" idx="23" hasCustomPrompt="1"/>
          </p:nvPr>
        </p:nvSpPr>
        <p:spPr>
          <a:xfrm>
            <a:off x="4363339" y="1455430"/>
            <a:ext cx="3348485" cy="654317"/>
          </a:xfrm>
          <a:prstGeom prst="rect">
            <a:avLst/>
          </a:prstGeom>
        </p:spPr>
        <p:txBody>
          <a:bodyPr lIns="0" tIns="0" rIns="0" bIns="0" anchor="b" anchorCtr="0">
            <a:noAutofit/>
          </a:bodyPr>
          <a:lstStyle>
            <a:lvl1pPr marL="0" indent="0">
              <a:lnSpc>
                <a:spcPct val="100000"/>
              </a:lnSpc>
              <a:buFontTx/>
              <a:buNone/>
              <a:defRPr sz="2000" b="1" i="0" baseline="0"/>
            </a:lvl1pPr>
          </a:lstStyle>
          <a:p>
            <a:pPr lvl="0"/>
            <a:r>
              <a:rPr lang="en-GB" noProof="0"/>
              <a:t>Click to edit heading </a:t>
            </a:r>
          </a:p>
        </p:txBody>
      </p:sp>
      <p:sp>
        <p:nvSpPr>
          <p:cNvPr id="14" name="Text Placeholder 12"/>
          <p:cNvSpPr>
            <a:spLocks noGrp="1"/>
          </p:cNvSpPr>
          <p:nvPr>
            <p:ph type="body" sz="quarter" idx="24" hasCustomPrompt="1"/>
          </p:nvPr>
        </p:nvSpPr>
        <p:spPr>
          <a:xfrm>
            <a:off x="4363838" y="2247358"/>
            <a:ext cx="3347489" cy="3625500"/>
          </a:xfrm>
          <a:prstGeom prst="rect">
            <a:avLst/>
          </a:prstGeom>
        </p:spPr>
        <p:txBody>
          <a:bodyPr lIns="0" tIns="0" rIns="0" bIns="0">
            <a:noAutofit/>
          </a:bodyPr>
          <a:lstStyle>
            <a:lvl1pPr>
              <a:lnSpc>
                <a:spcPct val="100000"/>
              </a:lnSpc>
              <a:buClr>
                <a:schemeClr val="accent1"/>
              </a:buClr>
              <a:defRPr sz="1467"/>
            </a:lvl1pPr>
            <a:lvl2pPr>
              <a:lnSpc>
                <a:spcPct val="100000"/>
              </a:lnSpc>
              <a:buClr>
                <a:schemeClr val="accent1"/>
              </a:buClr>
              <a:defRPr sz="1467"/>
            </a:lvl2pPr>
            <a:lvl3pPr>
              <a:lnSpc>
                <a:spcPct val="100000"/>
              </a:lnSpc>
              <a:buClr>
                <a:schemeClr val="accent1"/>
              </a:buClr>
              <a:defRPr sz="1467"/>
            </a:lvl3pPr>
            <a:lvl4pPr>
              <a:lnSpc>
                <a:spcPct val="100000"/>
              </a:lnSpc>
              <a:buClr>
                <a:schemeClr val="accent1"/>
              </a:buClr>
              <a:defRPr sz="1467"/>
            </a:lvl4pPr>
            <a:lvl5pPr>
              <a:lnSpc>
                <a:spcPct val="100000"/>
              </a:lnSpc>
              <a:buClr>
                <a:schemeClr val="accent1"/>
              </a:buClr>
              <a:defRPr sz="1467"/>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7" name="Text Placeholder 5"/>
          <p:cNvSpPr>
            <a:spLocks noGrp="1"/>
          </p:cNvSpPr>
          <p:nvPr>
            <p:ph type="body" sz="quarter" idx="25" hasCustomPrompt="1"/>
          </p:nvPr>
        </p:nvSpPr>
        <p:spPr>
          <a:xfrm>
            <a:off x="8236902" y="1455430"/>
            <a:ext cx="3348485" cy="654317"/>
          </a:xfrm>
          <a:prstGeom prst="rect">
            <a:avLst/>
          </a:prstGeom>
        </p:spPr>
        <p:txBody>
          <a:bodyPr lIns="0" tIns="0" rIns="0" bIns="0" anchor="b" anchorCtr="0">
            <a:noAutofit/>
          </a:bodyPr>
          <a:lstStyle>
            <a:lvl1pPr marL="0" indent="0">
              <a:lnSpc>
                <a:spcPct val="100000"/>
              </a:lnSpc>
              <a:buFontTx/>
              <a:buNone/>
              <a:defRPr sz="2000" b="1" i="0" baseline="0"/>
            </a:lvl1pPr>
          </a:lstStyle>
          <a:p>
            <a:pPr lvl="0"/>
            <a:r>
              <a:rPr lang="en-GB" noProof="0"/>
              <a:t>Click to edit heading </a:t>
            </a:r>
          </a:p>
        </p:txBody>
      </p:sp>
      <p:sp>
        <p:nvSpPr>
          <p:cNvPr id="20" name="Text Placeholder 12"/>
          <p:cNvSpPr>
            <a:spLocks noGrp="1"/>
          </p:cNvSpPr>
          <p:nvPr>
            <p:ph type="body" sz="quarter" idx="26" hasCustomPrompt="1"/>
          </p:nvPr>
        </p:nvSpPr>
        <p:spPr>
          <a:xfrm>
            <a:off x="8237401" y="2247358"/>
            <a:ext cx="3347489" cy="3625500"/>
          </a:xfrm>
          <a:prstGeom prst="rect">
            <a:avLst/>
          </a:prstGeom>
        </p:spPr>
        <p:txBody>
          <a:bodyPr lIns="0" tIns="0" rIns="0" bIns="0">
            <a:noAutofit/>
          </a:bodyPr>
          <a:lstStyle>
            <a:lvl1pPr>
              <a:lnSpc>
                <a:spcPct val="100000"/>
              </a:lnSpc>
              <a:buClr>
                <a:schemeClr val="accent1"/>
              </a:buClr>
              <a:defRPr sz="1467"/>
            </a:lvl1pPr>
            <a:lvl2pPr>
              <a:lnSpc>
                <a:spcPct val="100000"/>
              </a:lnSpc>
              <a:buClr>
                <a:schemeClr val="accent1"/>
              </a:buClr>
              <a:defRPr sz="1467"/>
            </a:lvl2pPr>
            <a:lvl3pPr>
              <a:lnSpc>
                <a:spcPct val="100000"/>
              </a:lnSpc>
              <a:buClr>
                <a:schemeClr val="accent1"/>
              </a:buClr>
              <a:defRPr sz="1467"/>
            </a:lvl3pPr>
            <a:lvl4pPr>
              <a:lnSpc>
                <a:spcPct val="100000"/>
              </a:lnSpc>
              <a:buClr>
                <a:schemeClr val="accent1"/>
              </a:buClr>
              <a:defRPr sz="1467"/>
            </a:lvl4pPr>
            <a:lvl5pPr>
              <a:lnSpc>
                <a:spcPct val="100000"/>
              </a:lnSpc>
              <a:buClr>
                <a:schemeClr val="accent1"/>
              </a:buClr>
              <a:defRPr sz="1467"/>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3" name="Title Placeholder 1">
            <a:extLst>
              <a:ext uri="{FF2B5EF4-FFF2-40B4-BE49-F238E27FC236}">
                <a16:creationId xmlns:a16="http://schemas.microsoft.com/office/drawing/2014/main" id="{D24450A0-1EF2-309C-1EE5-63EDBD67D870}"/>
              </a:ext>
            </a:extLst>
          </p:cNvPr>
          <p:cNvSpPr>
            <a:spLocks noGrp="1"/>
          </p:cNvSpPr>
          <p:nvPr>
            <p:ph type="title" hasCustomPrompt="1"/>
          </p:nvPr>
        </p:nvSpPr>
        <p:spPr bwMode="auto">
          <a:xfrm>
            <a:off x="596639"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3200"/>
            </a:lvl1pPr>
          </a:lstStyle>
          <a:p>
            <a:pPr lvl="0"/>
            <a:r>
              <a:rPr lang="en-GB" noProof="0"/>
              <a:t>Title goes here and can be two lines</a:t>
            </a:r>
          </a:p>
        </p:txBody>
      </p:sp>
    </p:spTree>
    <p:extLst>
      <p:ext uri="{BB962C8B-B14F-4D97-AF65-F5344CB8AC3E}">
        <p14:creationId xmlns:p14="http://schemas.microsoft.com/office/powerpoint/2010/main" val="56372107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B7E44536-7F34-75F4-522E-D41D08F32023}"/>
              </a:ext>
            </a:extLst>
          </p:cNvPr>
          <p:cNvGraphicFramePr>
            <a:graphicFrameLocks noChangeAspect="1"/>
          </p:cNvGraphicFramePr>
          <p:nvPr userDrawn="1">
            <p:custDataLst>
              <p:tags r:id="rId1"/>
            </p:custDataLst>
            <p:extLst>
              <p:ext uri="{D42A27DB-BD31-4B8C-83A1-F6EECF244321}">
                <p14:modId xmlns:p14="http://schemas.microsoft.com/office/powerpoint/2010/main" val="2088548709"/>
              </p:ext>
            </p:extLst>
          </p:nvPr>
        </p:nvGraphicFramePr>
        <p:xfrm>
          <a:off x="1589" y="1589"/>
          <a:ext cx="1588" cy="1588"/>
        </p:xfrm>
        <a:graphic>
          <a:graphicData uri="http://schemas.openxmlformats.org/presentationml/2006/ole">
            <mc:AlternateContent xmlns:mc="http://schemas.openxmlformats.org/markup-compatibility/2006">
              <mc:Choice xmlns:v="urn:schemas-microsoft-com:vml" Requires="v">
                <p:oleObj name="think-cell Slide" r:id="rId3" imgW="606" imgH="605" progId="TCLayout.ActiveDocument.1">
                  <p:embed/>
                </p:oleObj>
              </mc:Choice>
              <mc:Fallback>
                <p:oleObj name="think-cell Slide" r:id="rId3" imgW="606" imgH="605" progId="TCLayout.ActiveDocument.1">
                  <p:embed/>
                  <p:pic>
                    <p:nvPicPr>
                      <p:cNvPr id="5" name="think-cell data - do not delete" hidden="1">
                        <a:extLst>
                          <a:ext uri="{FF2B5EF4-FFF2-40B4-BE49-F238E27FC236}">
                            <a16:creationId xmlns:a16="http://schemas.microsoft.com/office/drawing/2014/main" id="{B7E44536-7F34-75F4-522E-D41D08F32023}"/>
                          </a:ext>
                        </a:extLst>
                      </p:cNvPr>
                      <p:cNvPicPr/>
                      <p:nvPr/>
                    </p:nvPicPr>
                    <p:blipFill>
                      <a:blip r:embed="rId4"/>
                      <a:stretch>
                        <a:fillRect/>
                      </a:stretch>
                    </p:blipFill>
                    <p:spPr>
                      <a:xfrm>
                        <a:off x="1589" y="1589"/>
                        <a:ext cx="1588" cy="1588"/>
                      </a:xfrm>
                      <a:prstGeom prst="rect">
                        <a:avLst/>
                      </a:prstGeom>
                    </p:spPr>
                  </p:pic>
                </p:oleObj>
              </mc:Fallback>
            </mc:AlternateContent>
          </a:graphicData>
        </a:graphic>
      </p:graphicFrame>
      <p:sp>
        <p:nvSpPr>
          <p:cNvPr id="3" name="Rectangle 2">
            <a:extLst>
              <a:ext uri="{FF2B5EF4-FFF2-40B4-BE49-F238E27FC236}">
                <a16:creationId xmlns:a16="http://schemas.microsoft.com/office/drawing/2014/main" id="{7E101A9A-74DD-1F48-FBB0-4F69B1921563}"/>
              </a:ext>
            </a:extLst>
          </p:cNvPr>
          <p:cNvSpPr/>
          <p:nvPr userDrawn="1"/>
        </p:nvSpPr>
        <p:spPr>
          <a:xfrm>
            <a:off x="385011" y="5986978"/>
            <a:ext cx="11405936" cy="718393"/>
          </a:xfrm>
          <a:prstGeom prst="rect">
            <a:avLst/>
          </a:prstGeom>
          <a:solidFill>
            <a:srgbClr val="FFFFFF"/>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200">
              <a:solidFill>
                <a:schemeClr val="tx1"/>
              </a:solidFill>
            </a:endParaRPr>
          </a:p>
        </p:txBody>
      </p:sp>
      <p:sp>
        <p:nvSpPr>
          <p:cNvPr id="4" name="Slide Number Placeholder 3"/>
          <p:cNvSpPr>
            <a:spLocks noGrp="1"/>
          </p:cNvSpPr>
          <p:nvPr>
            <p:ph type="sldNum" sz="quarter" idx="12"/>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2" name="Title Placeholder 1">
            <a:extLst>
              <a:ext uri="{FF2B5EF4-FFF2-40B4-BE49-F238E27FC236}">
                <a16:creationId xmlns:a16="http://schemas.microsoft.com/office/drawing/2014/main" id="{FDF2FBDC-CCA1-5626-CC79-517AC87142C8}"/>
              </a:ext>
            </a:extLst>
          </p:cNvPr>
          <p:cNvSpPr>
            <a:spLocks noGrp="1"/>
          </p:cNvSpPr>
          <p:nvPr>
            <p:ph type="title" hasCustomPrompt="1"/>
          </p:nvPr>
        </p:nvSpPr>
        <p:spPr bwMode="auto">
          <a:xfrm>
            <a:off x="596640"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2400"/>
            </a:lvl1pPr>
          </a:lstStyle>
          <a:p>
            <a:pPr lvl="0"/>
            <a:r>
              <a:rPr lang="en-GB" noProof="0"/>
              <a:t>Title goes here and can be two lines</a:t>
            </a:r>
          </a:p>
        </p:txBody>
      </p:sp>
    </p:spTree>
    <p:extLst>
      <p:ext uri="{BB962C8B-B14F-4D97-AF65-F5344CB8AC3E}">
        <p14:creationId xmlns:p14="http://schemas.microsoft.com/office/powerpoint/2010/main" val="347688779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Photo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Title 2"/>
          <p:cNvSpPr>
            <a:spLocks noGrp="1"/>
          </p:cNvSpPr>
          <p:nvPr>
            <p:ph type="title" hasCustomPrompt="1"/>
          </p:nvPr>
        </p:nvSpPr>
        <p:spPr>
          <a:xfrm>
            <a:off x="594885" y="3493084"/>
            <a:ext cx="5196316" cy="725311"/>
          </a:xfrm>
          <a:prstGeom prst="rect">
            <a:avLst/>
          </a:prstGeom>
        </p:spPr>
        <p:txBody>
          <a:bodyPr lIns="0" tIns="0" rIns="0" bIns="0" anchor="t" anchorCtr="0"/>
          <a:lstStyle>
            <a:lvl1pPr algn="l">
              <a:lnSpc>
                <a:spcPct val="100000"/>
              </a:lnSpc>
              <a:defRPr sz="2133" b="0" i="0" cap="none" spc="120" baseline="0">
                <a:solidFill>
                  <a:srgbClr val="FFFFFF"/>
                </a:solidFill>
                <a:latin typeface="Verdana"/>
                <a:cs typeface="Verdana"/>
              </a:defRPr>
            </a:lvl1pPr>
          </a:lstStyle>
          <a:p>
            <a:r>
              <a:rPr lang="en-GB" noProof="0"/>
              <a:t>Title of presentation</a:t>
            </a:r>
            <a:br>
              <a:rPr lang="en-GB" noProof="0"/>
            </a:br>
            <a:r>
              <a:rPr lang="en-GB" noProof="0"/>
              <a:t>Second line title</a:t>
            </a:r>
          </a:p>
        </p:txBody>
      </p:sp>
      <p:sp>
        <p:nvSpPr>
          <p:cNvPr id="10" name="Text Placeholder 19"/>
          <p:cNvSpPr>
            <a:spLocks noGrp="1"/>
          </p:cNvSpPr>
          <p:nvPr>
            <p:ph type="body" sz="quarter" idx="11" hasCustomPrompt="1"/>
          </p:nvPr>
        </p:nvSpPr>
        <p:spPr>
          <a:xfrm>
            <a:off x="594895" y="4341549"/>
            <a:ext cx="5196311" cy="205052"/>
          </a:xfrm>
          <a:prstGeom prst="rect">
            <a:avLst/>
          </a:prstGeom>
        </p:spPr>
        <p:txBody>
          <a:bodyPr lIns="0" tIns="0" rIns="0" bIns="0"/>
          <a:lstStyle>
            <a:lvl1pPr marL="0" indent="0" algn="l">
              <a:buNone/>
              <a:defRPr sz="1333" b="0" i="0" cap="none" spc="120" baseline="0">
                <a:solidFill>
                  <a:srgbClr val="FFFFFF"/>
                </a:solidFill>
                <a:latin typeface="Verdana"/>
                <a:cs typeface="Verdana"/>
              </a:defRPr>
            </a:lvl1pPr>
          </a:lstStyle>
          <a:p>
            <a:pPr lvl="0"/>
            <a:r>
              <a:rPr lang="en-GB" noProof="0"/>
              <a:t>Click to add subtitle</a:t>
            </a:r>
          </a:p>
        </p:txBody>
      </p:sp>
      <p:sp>
        <p:nvSpPr>
          <p:cNvPr id="14" name="Text Placeholder 19"/>
          <p:cNvSpPr>
            <a:spLocks noGrp="1"/>
          </p:cNvSpPr>
          <p:nvPr>
            <p:ph type="body" sz="quarter" idx="12" hasCustomPrompt="1"/>
          </p:nvPr>
        </p:nvSpPr>
        <p:spPr>
          <a:xfrm>
            <a:off x="609625" y="4863067"/>
            <a:ext cx="5187443" cy="205052"/>
          </a:xfrm>
          <a:prstGeom prst="rect">
            <a:avLst/>
          </a:prstGeom>
        </p:spPr>
        <p:txBody>
          <a:bodyPr lIns="0" tIns="0" rIns="0" bIns="0" anchor="b" anchorCtr="0"/>
          <a:lstStyle>
            <a:lvl1pPr marL="0" indent="0" algn="l">
              <a:lnSpc>
                <a:spcPct val="120000"/>
              </a:lnSpc>
              <a:buNone/>
              <a:defRPr sz="1200" b="0" cap="none" spc="0" baseline="0">
                <a:solidFill>
                  <a:srgbClr val="FFFFFF"/>
                </a:solidFill>
                <a:latin typeface="Verdana"/>
                <a:cs typeface="Verdana"/>
              </a:defRPr>
            </a:lvl1pPr>
          </a:lstStyle>
          <a:p>
            <a:pPr lvl="0"/>
            <a:r>
              <a:rPr lang="en-GB" noProof="0"/>
              <a:t>Click to add presenter name, title, company</a:t>
            </a:r>
          </a:p>
        </p:txBody>
      </p:sp>
      <p:sp>
        <p:nvSpPr>
          <p:cNvPr id="15" name="Text Placeholder 19"/>
          <p:cNvSpPr>
            <a:spLocks noGrp="1"/>
          </p:cNvSpPr>
          <p:nvPr>
            <p:ph type="body" sz="quarter" idx="14" hasCustomPrompt="1"/>
          </p:nvPr>
        </p:nvSpPr>
        <p:spPr>
          <a:xfrm>
            <a:off x="609601" y="5113853"/>
            <a:ext cx="5187457" cy="205052"/>
          </a:xfrm>
          <a:prstGeom prst="rect">
            <a:avLst/>
          </a:prstGeom>
        </p:spPr>
        <p:txBody>
          <a:bodyPr lIns="0" tIns="0" rIns="0" bIns="0"/>
          <a:lstStyle>
            <a:lvl1pPr marL="0" indent="0" algn="l">
              <a:buNone/>
              <a:defRPr sz="1200" b="0" cap="none" spc="0" baseline="0">
                <a:solidFill>
                  <a:srgbClr val="FFFFFF"/>
                </a:solidFill>
                <a:latin typeface="Verdana"/>
                <a:cs typeface="Verdana"/>
              </a:defRPr>
            </a:lvl1pPr>
          </a:lstStyle>
          <a:p>
            <a:pPr lvl="0"/>
            <a:r>
              <a:rPr lang="en-GB" noProof="0"/>
              <a:t>Click to add date</a:t>
            </a:r>
          </a:p>
        </p:txBody>
      </p:sp>
      <p:pic>
        <p:nvPicPr>
          <p:cNvPr id="2" name="Picture Placeholder 2" descr="A person holding a phone in a grocery store&#10;&#10;Description automatically generated">
            <a:extLst>
              <a:ext uri="{FF2B5EF4-FFF2-40B4-BE49-F238E27FC236}">
                <a16:creationId xmlns:a16="http://schemas.microsoft.com/office/drawing/2014/main" id="{375E3E18-DAAD-600A-19DF-862C77EB4A62}"/>
              </a:ext>
            </a:extLst>
          </p:cNvPr>
          <p:cNvPicPr>
            <a:picLocks noChangeAspect="1"/>
          </p:cNvPicPr>
          <p:nvPr userDrawn="1"/>
        </p:nvPicPr>
        <p:blipFill>
          <a:blip r:embed="rId3"/>
          <a:srcRect l="83" r="83"/>
          <a:stretch>
            <a:fillRect/>
          </a:stretch>
        </p:blipFill>
        <p:spPr>
          <a:xfrm>
            <a:off x="6195661" y="2163797"/>
            <a:ext cx="6007968" cy="4705843"/>
          </a:xfrm>
          <a:custGeom>
            <a:avLst/>
            <a:gdLst>
              <a:gd name="connsiteX0" fmla="*/ 0 w 4115581"/>
              <a:gd name="connsiteY0" fmla="*/ 0 h 4073007"/>
              <a:gd name="connsiteX1" fmla="*/ 4115581 w 4115581"/>
              <a:gd name="connsiteY1" fmla="*/ 0 h 4073007"/>
              <a:gd name="connsiteX2" fmla="*/ 4115581 w 4115581"/>
              <a:gd name="connsiteY2" fmla="*/ 4073007 h 4073007"/>
              <a:gd name="connsiteX3" fmla="*/ 0 w 4115581"/>
              <a:gd name="connsiteY3" fmla="*/ 4073007 h 4073007"/>
              <a:gd name="connsiteX4" fmla="*/ 0 w 4115581"/>
              <a:gd name="connsiteY4" fmla="*/ 0 h 4073007"/>
              <a:gd name="connsiteX0" fmla="*/ 429846 w 4545427"/>
              <a:gd name="connsiteY0" fmla="*/ 0 h 4073007"/>
              <a:gd name="connsiteX1" fmla="*/ 4545427 w 4545427"/>
              <a:gd name="connsiteY1" fmla="*/ 0 h 4073007"/>
              <a:gd name="connsiteX2" fmla="*/ 4545427 w 4545427"/>
              <a:gd name="connsiteY2" fmla="*/ 4073007 h 4073007"/>
              <a:gd name="connsiteX3" fmla="*/ 429846 w 4545427"/>
              <a:gd name="connsiteY3" fmla="*/ 4073007 h 4073007"/>
              <a:gd name="connsiteX4" fmla="*/ 429846 w 4545427"/>
              <a:gd name="connsiteY4" fmla="*/ 0 h 4073007"/>
              <a:gd name="connsiteX0" fmla="*/ 563853 w 4679434"/>
              <a:gd name="connsiteY0" fmla="*/ 0 h 4073007"/>
              <a:gd name="connsiteX1" fmla="*/ 4679434 w 4679434"/>
              <a:gd name="connsiteY1" fmla="*/ 0 h 4073007"/>
              <a:gd name="connsiteX2" fmla="*/ 4679434 w 4679434"/>
              <a:gd name="connsiteY2" fmla="*/ 4073007 h 4073007"/>
              <a:gd name="connsiteX3" fmla="*/ 563853 w 4679434"/>
              <a:gd name="connsiteY3" fmla="*/ 4073007 h 4073007"/>
              <a:gd name="connsiteX4" fmla="*/ 563853 w 4679434"/>
              <a:gd name="connsiteY4" fmla="*/ 0 h 4073007"/>
              <a:gd name="connsiteX0" fmla="*/ 570773 w 4668769"/>
              <a:gd name="connsiteY0" fmla="*/ 0 h 4081799"/>
              <a:gd name="connsiteX1" fmla="*/ 4668769 w 4668769"/>
              <a:gd name="connsiteY1" fmla="*/ 8792 h 4081799"/>
              <a:gd name="connsiteX2" fmla="*/ 4668769 w 4668769"/>
              <a:gd name="connsiteY2" fmla="*/ 4081799 h 4081799"/>
              <a:gd name="connsiteX3" fmla="*/ 553188 w 4668769"/>
              <a:gd name="connsiteY3" fmla="*/ 4081799 h 4081799"/>
              <a:gd name="connsiteX4" fmla="*/ 570773 w 4668769"/>
              <a:gd name="connsiteY4" fmla="*/ 0 h 4081799"/>
              <a:gd name="connsiteX0" fmla="*/ 570773 w 4677561"/>
              <a:gd name="connsiteY0" fmla="*/ 1 h 4081800"/>
              <a:gd name="connsiteX1" fmla="*/ 4677561 w 4677561"/>
              <a:gd name="connsiteY1" fmla="*/ 0 h 4081800"/>
              <a:gd name="connsiteX2" fmla="*/ 4668769 w 4677561"/>
              <a:gd name="connsiteY2" fmla="*/ 4081800 h 4081800"/>
              <a:gd name="connsiteX3" fmla="*/ 553188 w 4677561"/>
              <a:gd name="connsiteY3" fmla="*/ 4081800 h 4081800"/>
              <a:gd name="connsiteX4" fmla="*/ 570773 w 4677561"/>
              <a:gd name="connsiteY4" fmla="*/ 1 h 4081800"/>
              <a:gd name="connsiteX0" fmla="*/ 599816 w 4706604"/>
              <a:gd name="connsiteY0" fmla="*/ 1 h 4081800"/>
              <a:gd name="connsiteX1" fmla="*/ 4706604 w 4706604"/>
              <a:gd name="connsiteY1" fmla="*/ 0 h 4081800"/>
              <a:gd name="connsiteX2" fmla="*/ 4697812 w 4706604"/>
              <a:gd name="connsiteY2" fmla="*/ 4081800 h 4081800"/>
              <a:gd name="connsiteX3" fmla="*/ 511892 w 4706604"/>
              <a:gd name="connsiteY3" fmla="*/ 3659769 h 4081800"/>
              <a:gd name="connsiteX4" fmla="*/ 599816 w 4706604"/>
              <a:gd name="connsiteY4" fmla="*/ 1 h 4081800"/>
              <a:gd name="connsiteX0" fmla="*/ 599816 w 4706604"/>
              <a:gd name="connsiteY0" fmla="*/ 1 h 3659769"/>
              <a:gd name="connsiteX1" fmla="*/ 4706604 w 4706604"/>
              <a:gd name="connsiteY1" fmla="*/ 0 h 3659769"/>
              <a:gd name="connsiteX2" fmla="*/ 4645059 w 4706604"/>
              <a:gd name="connsiteY2" fmla="*/ 3624600 h 3659769"/>
              <a:gd name="connsiteX3" fmla="*/ 511892 w 4706604"/>
              <a:gd name="connsiteY3" fmla="*/ 3659769 h 3659769"/>
              <a:gd name="connsiteX4" fmla="*/ 599816 w 4706604"/>
              <a:gd name="connsiteY4" fmla="*/ 1 h 3659769"/>
              <a:gd name="connsiteX0" fmla="*/ 599816 w 4707450"/>
              <a:gd name="connsiteY0" fmla="*/ 1 h 3659769"/>
              <a:gd name="connsiteX1" fmla="*/ 4706604 w 4707450"/>
              <a:gd name="connsiteY1" fmla="*/ 0 h 3659769"/>
              <a:gd name="connsiteX2" fmla="*/ 4706605 w 4707450"/>
              <a:gd name="connsiteY2" fmla="*/ 3650977 h 3659769"/>
              <a:gd name="connsiteX3" fmla="*/ 511892 w 4707450"/>
              <a:gd name="connsiteY3" fmla="*/ 3659769 h 3659769"/>
              <a:gd name="connsiteX4" fmla="*/ 599816 w 4707450"/>
              <a:gd name="connsiteY4" fmla="*/ 1 h 3659769"/>
              <a:gd name="connsiteX0" fmla="*/ 634214 w 4741848"/>
              <a:gd name="connsiteY0" fmla="*/ 1 h 3668316"/>
              <a:gd name="connsiteX1" fmla="*/ 4741002 w 4741848"/>
              <a:gd name="connsiteY1" fmla="*/ 0 h 3668316"/>
              <a:gd name="connsiteX2" fmla="*/ 4741003 w 4741848"/>
              <a:gd name="connsiteY2" fmla="*/ 3650977 h 3668316"/>
              <a:gd name="connsiteX3" fmla="*/ 469369 w 4741848"/>
              <a:gd name="connsiteY3" fmla="*/ 3668316 h 3668316"/>
              <a:gd name="connsiteX4" fmla="*/ 634214 w 4741848"/>
              <a:gd name="connsiteY4" fmla="*/ 1 h 3668316"/>
              <a:gd name="connsiteX0" fmla="*/ 642249 w 4732789"/>
              <a:gd name="connsiteY0" fmla="*/ 1 h 3668316"/>
              <a:gd name="connsiteX1" fmla="*/ 4731943 w 4732789"/>
              <a:gd name="connsiteY1" fmla="*/ 0 h 3668316"/>
              <a:gd name="connsiteX2" fmla="*/ 4731944 w 4732789"/>
              <a:gd name="connsiteY2" fmla="*/ 3650977 h 3668316"/>
              <a:gd name="connsiteX3" fmla="*/ 460310 w 4732789"/>
              <a:gd name="connsiteY3" fmla="*/ 3668316 h 3668316"/>
              <a:gd name="connsiteX4" fmla="*/ 642249 w 4732789"/>
              <a:gd name="connsiteY4" fmla="*/ 1 h 3668316"/>
              <a:gd name="connsiteX0" fmla="*/ 642249 w 4732789"/>
              <a:gd name="connsiteY0" fmla="*/ 1 h 3680688"/>
              <a:gd name="connsiteX1" fmla="*/ 4731943 w 4732789"/>
              <a:gd name="connsiteY1" fmla="*/ 0 h 3680688"/>
              <a:gd name="connsiteX2" fmla="*/ 4731944 w 4732789"/>
              <a:gd name="connsiteY2" fmla="*/ 3680688 h 3680688"/>
              <a:gd name="connsiteX3" fmla="*/ 460310 w 4732789"/>
              <a:gd name="connsiteY3" fmla="*/ 3668316 h 3680688"/>
              <a:gd name="connsiteX4" fmla="*/ 642249 w 4732789"/>
              <a:gd name="connsiteY4" fmla="*/ 1 h 3680688"/>
              <a:gd name="connsiteX0" fmla="*/ 642249 w 4732789"/>
              <a:gd name="connsiteY0" fmla="*/ 1 h 3681521"/>
              <a:gd name="connsiteX1" fmla="*/ 4731943 w 4732789"/>
              <a:gd name="connsiteY1" fmla="*/ 0 h 3681521"/>
              <a:gd name="connsiteX2" fmla="*/ 4731944 w 4732789"/>
              <a:gd name="connsiteY2" fmla="*/ 3680688 h 3681521"/>
              <a:gd name="connsiteX3" fmla="*/ 460310 w 4732789"/>
              <a:gd name="connsiteY3" fmla="*/ 3681521 h 3681521"/>
              <a:gd name="connsiteX4" fmla="*/ 642249 w 4732789"/>
              <a:gd name="connsiteY4" fmla="*/ 1 h 3681521"/>
              <a:gd name="connsiteX0" fmla="*/ 651938 w 4742478"/>
              <a:gd name="connsiteY0" fmla="*/ 1 h 3681521"/>
              <a:gd name="connsiteX1" fmla="*/ 4741632 w 4742478"/>
              <a:gd name="connsiteY1" fmla="*/ 0 h 3681521"/>
              <a:gd name="connsiteX2" fmla="*/ 4741633 w 4742478"/>
              <a:gd name="connsiteY2" fmla="*/ 3680688 h 3681521"/>
              <a:gd name="connsiteX3" fmla="*/ 469999 w 4742478"/>
              <a:gd name="connsiteY3" fmla="*/ 3681521 h 3681521"/>
              <a:gd name="connsiteX4" fmla="*/ 651938 w 4742478"/>
              <a:gd name="connsiteY4" fmla="*/ 1 h 3681521"/>
              <a:gd name="connsiteX0" fmla="*/ 651938 w 4742478"/>
              <a:gd name="connsiteY0" fmla="*/ 1 h 3681521"/>
              <a:gd name="connsiteX1" fmla="*/ 4741632 w 4742478"/>
              <a:gd name="connsiteY1" fmla="*/ 0 h 3681521"/>
              <a:gd name="connsiteX2" fmla="*/ 4741633 w 4742478"/>
              <a:gd name="connsiteY2" fmla="*/ 3680688 h 3681521"/>
              <a:gd name="connsiteX3" fmla="*/ 469999 w 4742478"/>
              <a:gd name="connsiteY3" fmla="*/ 3681521 h 3681521"/>
              <a:gd name="connsiteX4" fmla="*/ 651938 w 4742478"/>
              <a:gd name="connsiteY4" fmla="*/ 1 h 3681521"/>
              <a:gd name="connsiteX0" fmla="*/ 636661 w 4760368"/>
              <a:gd name="connsiteY0" fmla="*/ 5491 h 3681521"/>
              <a:gd name="connsiteX1" fmla="*/ 4759522 w 4760368"/>
              <a:gd name="connsiteY1" fmla="*/ 0 h 3681521"/>
              <a:gd name="connsiteX2" fmla="*/ 4759523 w 4760368"/>
              <a:gd name="connsiteY2" fmla="*/ 3680688 h 3681521"/>
              <a:gd name="connsiteX3" fmla="*/ 487889 w 4760368"/>
              <a:gd name="connsiteY3" fmla="*/ 3681521 h 3681521"/>
              <a:gd name="connsiteX4" fmla="*/ 636661 w 4760368"/>
              <a:gd name="connsiteY4" fmla="*/ 5491 h 3681521"/>
              <a:gd name="connsiteX0" fmla="*/ 629168 w 4769574"/>
              <a:gd name="connsiteY0" fmla="*/ 8808 h 3681521"/>
              <a:gd name="connsiteX1" fmla="*/ 4768728 w 4769574"/>
              <a:gd name="connsiteY1" fmla="*/ 0 h 3681521"/>
              <a:gd name="connsiteX2" fmla="*/ 4768729 w 4769574"/>
              <a:gd name="connsiteY2" fmla="*/ 3680688 h 3681521"/>
              <a:gd name="connsiteX3" fmla="*/ 497095 w 4769574"/>
              <a:gd name="connsiteY3" fmla="*/ 3681521 h 3681521"/>
              <a:gd name="connsiteX4" fmla="*/ 629168 w 4769574"/>
              <a:gd name="connsiteY4" fmla="*/ 8808 h 3681521"/>
              <a:gd name="connsiteX0" fmla="*/ 601494 w 4741900"/>
              <a:gd name="connsiteY0" fmla="*/ 8808 h 3684838"/>
              <a:gd name="connsiteX1" fmla="*/ 4741054 w 4741900"/>
              <a:gd name="connsiteY1" fmla="*/ 0 h 3684838"/>
              <a:gd name="connsiteX2" fmla="*/ 4741055 w 4741900"/>
              <a:gd name="connsiteY2" fmla="*/ 3680688 h 3684838"/>
              <a:gd name="connsiteX3" fmla="*/ 533787 w 4741900"/>
              <a:gd name="connsiteY3" fmla="*/ 3684838 h 3684838"/>
              <a:gd name="connsiteX4" fmla="*/ 601494 w 4741900"/>
              <a:gd name="connsiteY4" fmla="*/ 8808 h 3684838"/>
              <a:gd name="connsiteX0" fmla="*/ 617057 w 4757463"/>
              <a:gd name="connsiteY0" fmla="*/ 8808 h 3680688"/>
              <a:gd name="connsiteX1" fmla="*/ 4756617 w 4757463"/>
              <a:gd name="connsiteY1" fmla="*/ 0 h 3680688"/>
              <a:gd name="connsiteX2" fmla="*/ 4756618 w 4757463"/>
              <a:gd name="connsiteY2" fmla="*/ 3680688 h 3680688"/>
              <a:gd name="connsiteX3" fmla="*/ 512611 w 4757463"/>
              <a:gd name="connsiteY3" fmla="*/ 3678203 h 3680688"/>
              <a:gd name="connsiteX4" fmla="*/ 617057 w 4757463"/>
              <a:gd name="connsiteY4" fmla="*/ 8808 h 3680688"/>
              <a:gd name="connsiteX0" fmla="*/ 602464 w 4742870"/>
              <a:gd name="connsiteY0" fmla="*/ 8808 h 3680688"/>
              <a:gd name="connsiteX1" fmla="*/ 4742024 w 4742870"/>
              <a:gd name="connsiteY1" fmla="*/ 0 h 3680688"/>
              <a:gd name="connsiteX2" fmla="*/ 4742025 w 4742870"/>
              <a:gd name="connsiteY2" fmla="*/ 3680688 h 3680688"/>
              <a:gd name="connsiteX3" fmla="*/ 498018 w 4742870"/>
              <a:gd name="connsiteY3" fmla="*/ 3678203 h 3680688"/>
              <a:gd name="connsiteX4" fmla="*/ 602464 w 4742870"/>
              <a:gd name="connsiteY4" fmla="*/ 8808 h 3680688"/>
              <a:gd name="connsiteX0" fmla="*/ 586378 w 4726784"/>
              <a:gd name="connsiteY0" fmla="*/ 8808 h 3680688"/>
              <a:gd name="connsiteX1" fmla="*/ 4725938 w 4726784"/>
              <a:gd name="connsiteY1" fmla="*/ 0 h 3680688"/>
              <a:gd name="connsiteX2" fmla="*/ 4725939 w 4726784"/>
              <a:gd name="connsiteY2" fmla="*/ 3680688 h 3680688"/>
              <a:gd name="connsiteX3" fmla="*/ 481932 w 4726784"/>
              <a:gd name="connsiteY3" fmla="*/ 3678203 h 3680688"/>
              <a:gd name="connsiteX4" fmla="*/ 586378 w 4726784"/>
              <a:gd name="connsiteY4" fmla="*/ 8808 h 3680688"/>
              <a:gd name="connsiteX0" fmla="*/ 575515 w 4715921"/>
              <a:gd name="connsiteY0" fmla="*/ 8808 h 3680688"/>
              <a:gd name="connsiteX1" fmla="*/ 4715075 w 4715921"/>
              <a:gd name="connsiteY1" fmla="*/ 0 h 3680688"/>
              <a:gd name="connsiteX2" fmla="*/ 4715076 w 4715921"/>
              <a:gd name="connsiteY2" fmla="*/ 3680688 h 3680688"/>
              <a:gd name="connsiteX3" fmla="*/ 471069 w 4715921"/>
              <a:gd name="connsiteY3" fmla="*/ 3678203 h 3680688"/>
              <a:gd name="connsiteX4" fmla="*/ 575515 w 4715921"/>
              <a:gd name="connsiteY4" fmla="*/ 8808 h 3680688"/>
              <a:gd name="connsiteX0" fmla="*/ 587738 w 4728144"/>
              <a:gd name="connsiteY0" fmla="*/ 8808 h 3680688"/>
              <a:gd name="connsiteX1" fmla="*/ 4727298 w 4728144"/>
              <a:gd name="connsiteY1" fmla="*/ 0 h 3680688"/>
              <a:gd name="connsiteX2" fmla="*/ 4727299 w 4728144"/>
              <a:gd name="connsiteY2" fmla="*/ 3680688 h 3680688"/>
              <a:gd name="connsiteX3" fmla="*/ 483292 w 4728144"/>
              <a:gd name="connsiteY3" fmla="*/ 3678203 h 3680688"/>
              <a:gd name="connsiteX4" fmla="*/ 587738 w 4728144"/>
              <a:gd name="connsiteY4" fmla="*/ 8808 h 3680688"/>
              <a:gd name="connsiteX0" fmla="*/ 592227 w 4732633"/>
              <a:gd name="connsiteY0" fmla="*/ 8808 h 3680688"/>
              <a:gd name="connsiteX1" fmla="*/ 4731787 w 4732633"/>
              <a:gd name="connsiteY1" fmla="*/ 0 h 3680688"/>
              <a:gd name="connsiteX2" fmla="*/ 4731788 w 4732633"/>
              <a:gd name="connsiteY2" fmla="*/ 3680688 h 3680688"/>
              <a:gd name="connsiteX3" fmla="*/ 487781 w 4732633"/>
              <a:gd name="connsiteY3" fmla="*/ 3678203 h 3680688"/>
              <a:gd name="connsiteX4" fmla="*/ 592227 w 4732633"/>
              <a:gd name="connsiteY4" fmla="*/ 8808 h 3680688"/>
              <a:gd name="connsiteX0" fmla="*/ 590793 w 4734538"/>
              <a:gd name="connsiteY0" fmla="*/ 2174 h 3680688"/>
              <a:gd name="connsiteX1" fmla="*/ 4733692 w 4734538"/>
              <a:gd name="connsiteY1" fmla="*/ 0 h 3680688"/>
              <a:gd name="connsiteX2" fmla="*/ 4733693 w 4734538"/>
              <a:gd name="connsiteY2" fmla="*/ 3680688 h 3680688"/>
              <a:gd name="connsiteX3" fmla="*/ 489686 w 4734538"/>
              <a:gd name="connsiteY3" fmla="*/ 3678203 h 3680688"/>
              <a:gd name="connsiteX4" fmla="*/ 590793 w 4734538"/>
              <a:gd name="connsiteY4" fmla="*/ 2174 h 3680688"/>
              <a:gd name="connsiteX0" fmla="*/ 598022 w 4725068"/>
              <a:gd name="connsiteY0" fmla="*/ 0 h 3681831"/>
              <a:gd name="connsiteX1" fmla="*/ 4724222 w 4725068"/>
              <a:gd name="connsiteY1" fmla="*/ 1143 h 3681831"/>
              <a:gd name="connsiteX2" fmla="*/ 4724223 w 4725068"/>
              <a:gd name="connsiteY2" fmla="*/ 3681831 h 3681831"/>
              <a:gd name="connsiteX3" fmla="*/ 480216 w 4725068"/>
              <a:gd name="connsiteY3" fmla="*/ 3679346 h 3681831"/>
              <a:gd name="connsiteX4" fmla="*/ 598022 w 4725068"/>
              <a:gd name="connsiteY4" fmla="*/ 0 h 3681831"/>
              <a:gd name="connsiteX0" fmla="*/ 598022 w 4725068"/>
              <a:gd name="connsiteY0" fmla="*/ 0 h 3685148"/>
              <a:gd name="connsiteX1" fmla="*/ 4724222 w 4725068"/>
              <a:gd name="connsiteY1" fmla="*/ 4460 h 3685148"/>
              <a:gd name="connsiteX2" fmla="*/ 4724223 w 4725068"/>
              <a:gd name="connsiteY2" fmla="*/ 3685148 h 3685148"/>
              <a:gd name="connsiteX3" fmla="*/ 480216 w 4725068"/>
              <a:gd name="connsiteY3" fmla="*/ 3682663 h 3685148"/>
              <a:gd name="connsiteX4" fmla="*/ 598022 w 4725068"/>
              <a:gd name="connsiteY4" fmla="*/ 0 h 3685148"/>
              <a:gd name="connsiteX0" fmla="*/ 596565 w 4726950"/>
              <a:gd name="connsiteY0" fmla="*/ 2174 h 3680688"/>
              <a:gd name="connsiteX1" fmla="*/ 4726104 w 4726950"/>
              <a:gd name="connsiteY1" fmla="*/ 0 h 3680688"/>
              <a:gd name="connsiteX2" fmla="*/ 4726105 w 4726950"/>
              <a:gd name="connsiteY2" fmla="*/ 3680688 h 3680688"/>
              <a:gd name="connsiteX3" fmla="*/ 482098 w 4726950"/>
              <a:gd name="connsiteY3" fmla="*/ 3678203 h 3680688"/>
              <a:gd name="connsiteX4" fmla="*/ 596565 w 4726950"/>
              <a:gd name="connsiteY4" fmla="*/ 2174 h 3680688"/>
              <a:gd name="connsiteX0" fmla="*/ 600621 w 4731006"/>
              <a:gd name="connsiteY0" fmla="*/ 2174 h 3680688"/>
              <a:gd name="connsiteX1" fmla="*/ 4730160 w 4731006"/>
              <a:gd name="connsiteY1" fmla="*/ 0 h 3680688"/>
              <a:gd name="connsiteX2" fmla="*/ 4730161 w 4731006"/>
              <a:gd name="connsiteY2" fmla="*/ 3680688 h 3680688"/>
              <a:gd name="connsiteX3" fmla="*/ 486154 w 4731006"/>
              <a:gd name="connsiteY3" fmla="*/ 3678203 h 3680688"/>
              <a:gd name="connsiteX4" fmla="*/ 600621 w 4731006"/>
              <a:gd name="connsiteY4" fmla="*/ 2174 h 3680688"/>
              <a:gd name="connsiteX0" fmla="*/ 599177 w 4729562"/>
              <a:gd name="connsiteY0" fmla="*/ 2174 h 3688155"/>
              <a:gd name="connsiteX1" fmla="*/ 4728716 w 4729562"/>
              <a:gd name="connsiteY1" fmla="*/ 0 h 3688155"/>
              <a:gd name="connsiteX2" fmla="*/ 4728717 w 4729562"/>
              <a:gd name="connsiteY2" fmla="*/ 3680688 h 3688155"/>
              <a:gd name="connsiteX3" fmla="*/ 488050 w 4729562"/>
              <a:gd name="connsiteY3" fmla="*/ 3688155 h 3688155"/>
              <a:gd name="connsiteX4" fmla="*/ 599177 w 4729562"/>
              <a:gd name="connsiteY4" fmla="*/ 2174 h 3688155"/>
              <a:gd name="connsiteX0" fmla="*/ 599177 w 4729562"/>
              <a:gd name="connsiteY0" fmla="*/ 0 h 3685981"/>
              <a:gd name="connsiteX1" fmla="*/ 4728716 w 4729562"/>
              <a:gd name="connsiteY1" fmla="*/ 1143 h 3685981"/>
              <a:gd name="connsiteX2" fmla="*/ 4728717 w 4729562"/>
              <a:gd name="connsiteY2" fmla="*/ 3678514 h 3685981"/>
              <a:gd name="connsiteX3" fmla="*/ 488050 w 4729562"/>
              <a:gd name="connsiteY3" fmla="*/ 3685981 h 3685981"/>
              <a:gd name="connsiteX4" fmla="*/ 599177 w 4729562"/>
              <a:gd name="connsiteY4" fmla="*/ 0 h 3685981"/>
              <a:gd name="connsiteX0" fmla="*/ 596303 w 4733367"/>
              <a:gd name="connsiteY0" fmla="*/ 5491 h 3684838"/>
              <a:gd name="connsiteX1" fmla="*/ 4732521 w 4733367"/>
              <a:gd name="connsiteY1" fmla="*/ 0 h 3684838"/>
              <a:gd name="connsiteX2" fmla="*/ 4732522 w 4733367"/>
              <a:gd name="connsiteY2" fmla="*/ 3677371 h 3684838"/>
              <a:gd name="connsiteX3" fmla="*/ 491855 w 4733367"/>
              <a:gd name="connsiteY3" fmla="*/ 3684838 h 3684838"/>
              <a:gd name="connsiteX4" fmla="*/ 596303 w 4733367"/>
              <a:gd name="connsiteY4" fmla="*/ 5491 h 3684838"/>
              <a:gd name="connsiteX0" fmla="*/ 596303 w 4733367"/>
              <a:gd name="connsiteY0" fmla="*/ 5491 h 3684838"/>
              <a:gd name="connsiteX1" fmla="*/ 4732521 w 4733367"/>
              <a:gd name="connsiteY1" fmla="*/ 0 h 3684838"/>
              <a:gd name="connsiteX2" fmla="*/ 4732522 w 4733367"/>
              <a:gd name="connsiteY2" fmla="*/ 3677371 h 3684838"/>
              <a:gd name="connsiteX3" fmla="*/ 491855 w 4733367"/>
              <a:gd name="connsiteY3" fmla="*/ 3684838 h 3684838"/>
              <a:gd name="connsiteX4" fmla="*/ 596303 w 4733367"/>
              <a:gd name="connsiteY4" fmla="*/ 5491 h 3684838"/>
              <a:gd name="connsiteX0" fmla="*/ 594875 w 4735279"/>
              <a:gd name="connsiteY0" fmla="*/ 2174 h 3684838"/>
              <a:gd name="connsiteX1" fmla="*/ 4734433 w 4735279"/>
              <a:gd name="connsiteY1" fmla="*/ 0 h 3684838"/>
              <a:gd name="connsiteX2" fmla="*/ 4734434 w 4735279"/>
              <a:gd name="connsiteY2" fmla="*/ 3677371 h 3684838"/>
              <a:gd name="connsiteX3" fmla="*/ 493767 w 4735279"/>
              <a:gd name="connsiteY3" fmla="*/ 3684838 h 3684838"/>
              <a:gd name="connsiteX4" fmla="*/ 594875 w 4735279"/>
              <a:gd name="connsiteY4" fmla="*/ 2174 h 3684838"/>
              <a:gd name="connsiteX0" fmla="*/ 594875 w 4735279"/>
              <a:gd name="connsiteY0" fmla="*/ 2174 h 3684838"/>
              <a:gd name="connsiteX1" fmla="*/ 4734433 w 4735279"/>
              <a:gd name="connsiteY1" fmla="*/ 0 h 3684838"/>
              <a:gd name="connsiteX2" fmla="*/ 4734434 w 4735279"/>
              <a:gd name="connsiteY2" fmla="*/ 3677371 h 3684838"/>
              <a:gd name="connsiteX3" fmla="*/ 493767 w 4735279"/>
              <a:gd name="connsiteY3" fmla="*/ 3684838 h 3684838"/>
              <a:gd name="connsiteX4" fmla="*/ 594875 w 4735279"/>
              <a:gd name="connsiteY4" fmla="*/ 2174 h 3684838"/>
              <a:gd name="connsiteX0" fmla="*/ 594875 w 4735279"/>
              <a:gd name="connsiteY0" fmla="*/ 5491 h 3684838"/>
              <a:gd name="connsiteX1" fmla="*/ 4734433 w 4735279"/>
              <a:gd name="connsiteY1" fmla="*/ 0 h 3684838"/>
              <a:gd name="connsiteX2" fmla="*/ 4734434 w 4735279"/>
              <a:gd name="connsiteY2" fmla="*/ 3677371 h 3684838"/>
              <a:gd name="connsiteX3" fmla="*/ 493767 w 4735279"/>
              <a:gd name="connsiteY3" fmla="*/ 3684838 h 3684838"/>
              <a:gd name="connsiteX4" fmla="*/ 594875 w 4735279"/>
              <a:gd name="connsiteY4" fmla="*/ 5491 h 3684838"/>
              <a:gd name="connsiteX0" fmla="*/ 596304 w 4733368"/>
              <a:gd name="connsiteY0" fmla="*/ 2174 h 3684838"/>
              <a:gd name="connsiteX1" fmla="*/ 4732522 w 4733368"/>
              <a:gd name="connsiteY1" fmla="*/ 0 h 3684838"/>
              <a:gd name="connsiteX2" fmla="*/ 4732523 w 4733368"/>
              <a:gd name="connsiteY2" fmla="*/ 3677371 h 3684838"/>
              <a:gd name="connsiteX3" fmla="*/ 491856 w 4733368"/>
              <a:gd name="connsiteY3" fmla="*/ 3684838 h 3684838"/>
              <a:gd name="connsiteX4" fmla="*/ 596304 w 4733368"/>
              <a:gd name="connsiteY4" fmla="*/ 2174 h 3684838"/>
              <a:gd name="connsiteX0" fmla="*/ 596304 w 4733368"/>
              <a:gd name="connsiteY0" fmla="*/ 5491 h 3684838"/>
              <a:gd name="connsiteX1" fmla="*/ 4732522 w 4733368"/>
              <a:gd name="connsiteY1" fmla="*/ 0 h 3684838"/>
              <a:gd name="connsiteX2" fmla="*/ 4732523 w 4733368"/>
              <a:gd name="connsiteY2" fmla="*/ 3677371 h 3684838"/>
              <a:gd name="connsiteX3" fmla="*/ 491856 w 4733368"/>
              <a:gd name="connsiteY3" fmla="*/ 3684838 h 3684838"/>
              <a:gd name="connsiteX4" fmla="*/ 596304 w 4733368"/>
              <a:gd name="connsiteY4" fmla="*/ 5491 h 3684838"/>
              <a:gd name="connsiteX0" fmla="*/ 594875 w 4735279"/>
              <a:gd name="connsiteY0" fmla="*/ 5491 h 3684838"/>
              <a:gd name="connsiteX1" fmla="*/ 4734433 w 4735279"/>
              <a:gd name="connsiteY1" fmla="*/ 0 h 3684838"/>
              <a:gd name="connsiteX2" fmla="*/ 4734434 w 4735279"/>
              <a:gd name="connsiteY2" fmla="*/ 3677371 h 3684838"/>
              <a:gd name="connsiteX3" fmla="*/ 493767 w 4735279"/>
              <a:gd name="connsiteY3" fmla="*/ 3684838 h 3684838"/>
              <a:gd name="connsiteX4" fmla="*/ 594875 w 4735279"/>
              <a:gd name="connsiteY4" fmla="*/ 5491 h 3684838"/>
              <a:gd name="connsiteX0" fmla="*/ 596304 w 4733368"/>
              <a:gd name="connsiteY0" fmla="*/ 2174 h 3684838"/>
              <a:gd name="connsiteX1" fmla="*/ 4732522 w 4733368"/>
              <a:gd name="connsiteY1" fmla="*/ 0 h 3684838"/>
              <a:gd name="connsiteX2" fmla="*/ 4732523 w 4733368"/>
              <a:gd name="connsiteY2" fmla="*/ 3677371 h 3684838"/>
              <a:gd name="connsiteX3" fmla="*/ 491856 w 4733368"/>
              <a:gd name="connsiteY3" fmla="*/ 3684838 h 3684838"/>
              <a:gd name="connsiteX4" fmla="*/ 596304 w 4733368"/>
              <a:gd name="connsiteY4" fmla="*/ 2174 h 3684838"/>
              <a:gd name="connsiteX0" fmla="*/ 585455 w 4722519"/>
              <a:gd name="connsiteY0" fmla="*/ 2174 h 3684838"/>
              <a:gd name="connsiteX1" fmla="*/ 4721673 w 4722519"/>
              <a:gd name="connsiteY1" fmla="*/ 0 h 3684838"/>
              <a:gd name="connsiteX2" fmla="*/ 4721674 w 4722519"/>
              <a:gd name="connsiteY2" fmla="*/ 3677371 h 3684838"/>
              <a:gd name="connsiteX3" fmla="*/ 481007 w 4722519"/>
              <a:gd name="connsiteY3" fmla="*/ 3684838 h 3684838"/>
              <a:gd name="connsiteX4" fmla="*/ 585455 w 4722519"/>
              <a:gd name="connsiteY4" fmla="*/ 2174 h 3684838"/>
              <a:gd name="connsiteX0" fmla="*/ 593586 w 4730650"/>
              <a:gd name="connsiteY0" fmla="*/ 2174 h 3684838"/>
              <a:gd name="connsiteX1" fmla="*/ 4729804 w 4730650"/>
              <a:gd name="connsiteY1" fmla="*/ 0 h 3684838"/>
              <a:gd name="connsiteX2" fmla="*/ 4729805 w 4730650"/>
              <a:gd name="connsiteY2" fmla="*/ 3677371 h 3684838"/>
              <a:gd name="connsiteX3" fmla="*/ 489138 w 4730650"/>
              <a:gd name="connsiteY3" fmla="*/ 3684838 h 3684838"/>
              <a:gd name="connsiteX4" fmla="*/ 593586 w 4730650"/>
              <a:gd name="connsiteY4" fmla="*/ 2174 h 3684838"/>
              <a:gd name="connsiteX0" fmla="*/ 593586 w 4736932"/>
              <a:gd name="connsiteY0" fmla="*/ 2174 h 3687322"/>
              <a:gd name="connsiteX1" fmla="*/ 4729804 w 4736932"/>
              <a:gd name="connsiteY1" fmla="*/ 0 h 3687322"/>
              <a:gd name="connsiteX2" fmla="*/ 4736485 w 4736932"/>
              <a:gd name="connsiteY2" fmla="*/ 3687322 h 3687322"/>
              <a:gd name="connsiteX3" fmla="*/ 489138 w 4736932"/>
              <a:gd name="connsiteY3" fmla="*/ 3684838 h 3687322"/>
              <a:gd name="connsiteX4" fmla="*/ 593586 w 4736932"/>
              <a:gd name="connsiteY4" fmla="*/ 2174 h 3687322"/>
              <a:gd name="connsiteX0" fmla="*/ 593586 w 4739824"/>
              <a:gd name="connsiteY0" fmla="*/ 2174 h 3687322"/>
              <a:gd name="connsiteX1" fmla="*/ 4739824 w 4739824"/>
              <a:gd name="connsiteY1" fmla="*/ 0 h 3687322"/>
              <a:gd name="connsiteX2" fmla="*/ 4736485 w 4739824"/>
              <a:gd name="connsiteY2" fmla="*/ 3687322 h 3687322"/>
              <a:gd name="connsiteX3" fmla="*/ 489138 w 4739824"/>
              <a:gd name="connsiteY3" fmla="*/ 3684838 h 3687322"/>
              <a:gd name="connsiteX4" fmla="*/ 593586 w 4739824"/>
              <a:gd name="connsiteY4" fmla="*/ 2174 h 3687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39824" h="3687322">
                <a:moveTo>
                  <a:pt x="593586" y="2174"/>
                </a:moveTo>
                <a:lnTo>
                  <a:pt x="4739824" y="0"/>
                </a:lnTo>
                <a:cubicBezTo>
                  <a:pt x="4736893" y="1360600"/>
                  <a:pt x="4739416" y="2326722"/>
                  <a:pt x="4736485" y="3687322"/>
                </a:cubicBezTo>
                <a:lnTo>
                  <a:pt x="489138" y="3684838"/>
                </a:lnTo>
                <a:cubicBezTo>
                  <a:pt x="18231" y="2928543"/>
                  <a:pt x="-365842" y="1442490"/>
                  <a:pt x="593586" y="2174"/>
                </a:cubicBezTo>
                <a:close/>
              </a:path>
            </a:pathLst>
          </a:custGeom>
        </p:spPr>
      </p:pic>
    </p:spTree>
    <p:extLst>
      <p:ext uri="{BB962C8B-B14F-4D97-AF65-F5344CB8AC3E}">
        <p14:creationId xmlns:p14="http://schemas.microsoft.com/office/powerpoint/2010/main" val="154042884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Photo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Title 2"/>
          <p:cNvSpPr>
            <a:spLocks noGrp="1"/>
          </p:cNvSpPr>
          <p:nvPr>
            <p:ph type="title" hasCustomPrompt="1"/>
          </p:nvPr>
        </p:nvSpPr>
        <p:spPr>
          <a:xfrm>
            <a:off x="594885" y="3493084"/>
            <a:ext cx="5196316" cy="725311"/>
          </a:xfrm>
          <a:prstGeom prst="rect">
            <a:avLst/>
          </a:prstGeom>
        </p:spPr>
        <p:txBody>
          <a:bodyPr lIns="0" tIns="0" rIns="0" bIns="0" anchor="t" anchorCtr="0"/>
          <a:lstStyle>
            <a:lvl1pPr algn="l">
              <a:lnSpc>
                <a:spcPct val="100000"/>
              </a:lnSpc>
              <a:defRPr sz="2133" b="0" i="0" cap="none" spc="120" baseline="0">
                <a:solidFill>
                  <a:srgbClr val="FFFFFF"/>
                </a:solidFill>
                <a:latin typeface="Verdana"/>
                <a:cs typeface="Verdana"/>
              </a:defRPr>
            </a:lvl1pPr>
          </a:lstStyle>
          <a:p>
            <a:r>
              <a:rPr lang="en-GB" noProof="0"/>
              <a:t>Title of presentation</a:t>
            </a:r>
            <a:br>
              <a:rPr lang="en-GB" noProof="0"/>
            </a:br>
            <a:r>
              <a:rPr lang="en-GB" noProof="0"/>
              <a:t>Second line title</a:t>
            </a:r>
          </a:p>
        </p:txBody>
      </p:sp>
      <p:sp>
        <p:nvSpPr>
          <p:cNvPr id="10" name="Text Placeholder 19"/>
          <p:cNvSpPr>
            <a:spLocks noGrp="1"/>
          </p:cNvSpPr>
          <p:nvPr>
            <p:ph type="body" sz="quarter" idx="11" hasCustomPrompt="1"/>
          </p:nvPr>
        </p:nvSpPr>
        <p:spPr>
          <a:xfrm>
            <a:off x="594895" y="4341549"/>
            <a:ext cx="5196311" cy="205052"/>
          </a:xfrm>
          <a:prstGeom prst="rect">
            <a:avLst/>
          </a:prstGeom>
        </p:spPr>
        <p:txBody>
          <a:bodyPr lIns="0" tIns="0" rIns="0" bIns="0"/>
          <a:lstStyle>
            <a:lvl1pPr marL="0" indent="0" algn="l">
              <a:buNone/>
              <a:defRPr sz="1333" b="0" i="0" cap="none" spc="120" baseline="0">
                <a:solidFill>
                  <a:srgbClr val="FFFFFF"/>
                </a:solidFill>
                <a:latin typeface="Verdana"/>
                <a:cs typeface="Verdana"/>
              </a:defRPr>
            </a:lvl1pPr>
          </a:lstStyle>
          <a:p>
            <a:pPr lvl="0"/>
            <a:r>
              <a:rPr lang="en-GB" noProof="0"/>
              <a:t>Click to add subtitle</a:t>
            </a:r>
          </a:p>
        </p:txBody>
      </p:sp>
      <p:sp>
        <p:nvSpPr>
          <p:cNvPr id="14" name="Text Placeholder 19"/>
          <p:cNvSpPr>
            <a:spLocks noGrp="1"/>
          </p:cNvSpPr>
          <p:nvPr>
            <p:ph type="body" sz="quarter" idx="12" hasCustomPrompt="1"/>
          </p:nvPr>
        </p:nvSpPr>
        <p:spPr>
          <a:xfrm>
            <a:off x="609625" y="4863067"/>
            <a:ext cx="5187443" cy="205052"/>
          </a:xfrm>
          <a:prstGeom prst="rect">
            <a:avLst/>
          </a:prstGeom>
        </p:spPr>
        <p:txBody>
          <a:bodyPr lIns="0" tIns="0" rIns="0" bIns="0" anchor="b" anchorCtr="0"/>
          <a:lstStyle>
            <a:lvl1pPr marL="0" indent="0" algn="l">
              <a:lnSpc>
                <a:spcPct val="120000"/>
              </a:lnSpc>
              <a:buNone/>
              <a:defRPr sz="1200" b="0" cap="none" spc="0" baseline="0">
                <a:solidFill>
                  <a:srgbClr val="FFFFFF"/>
                </a:solidFill>
                <a:latin typeface="Verdana"/>
                <a:cs typeface="Verdana"/>
              </a:defRPr>
            </a:lvl1pPr>
          </a:lstStyle>
          <a:p>
            <a:pPr lvl="0"/>
            <a:r>
              <a:rPr lang="en-GB" noProof="0"/>
              <a:t>Click to add presenter name, title, company</a:t>
            </a:r>
          </a:p>
        </p:txBody>
      </p:sp>
      <p:sp>
        <p:nvSpPr>
          <p:cNvPr id="15" name="Text Placeholder 19"/>
          <p:cNvSpPr>
            <a:spLocks noGrp="1"/>
          </p:cNvSpPr>
          <p:nvPr>
            <p:ph type="body" sz="quarter" idx="14" hasCustomPrompt="1"/>
          </p:nvPr>
        </p:nvSpPr>
        <p:spPr>
          <a:xfrm>
            <a:off x="609601" y="5113853"/>
            <a:ext cx="5187457" cy="205052"/>
          </a:xfrm>
          <a:prstGeom prst="rect">
            <a:avLst/>
          </a:prstGeom>
        </p:spPr>
        <p:txBody>
          <a:bodyPr lIns="0" tIns="0" rIns="0" bIns="0"/>
          <a:lstStyle>
            <a:lvl1pPr marL="0" indent="0" algn="l">
              <a:buNone/>
              <a:defRPr sz="1200" b="0" cap="none" spc="0" baseline="0">
                <a:solidFill>
                  <a:srgbClr val="FFFFFF"/>
                </a:solidFill>
                <a:latin typeface="Verdana"/>
                <a:cs typeface="Verdana"/>
              </a:defRPr>
            </a:lvl1pPr>
          </a:lstStyle>
          <a:p>
            <a:pPr lvl="0"/>
            <a:r>
              <a:rPr lang="en-GB" noProof="0"/>
              <a:t>Click to add date</a:t>
            </a:r>
          </a:p>
        </p:txBody>
      </p:sp>
      <p:pic>
        <p:nvPicPr>
          <p:cNvPr id="3" name="Picture Placeholder 7" descr="A person wearing headphones and holding a device&#10;&#10;Description automatically generated">
            <a:extLst>
              <a:ext uri="{FF2B5EF4-FFF2-40B4-BE49-F238E27FC236}">
                <a16:creationId xmlns:a16="http://schemas.microsoft.com/office/drawing/2014/main" id="{742738C1-054C-39F1-9C4E-05BF9C433190}"/>
              </a:ext>
            </a:extLst>
          </p:cNvPr>
          <p:cNvPicPr>
            <a:picLocks noChangeAspect="1"/>
          </p:cNvPicPr>
          <p:nvPr userDrawn="1"/>
        </p:nvPicPr>
        <p:blipFill>
          <a:blip r:embed="rId3"/>
          <a:srcRect l="83" r="83"/>
          <a:stretch>
            <a:fillRect/>
          </a:stretch>
        </p:blipFill>
        <p:spPr>
          <a:xfrm>
            <a:off x="6195661" y="2163797"/>
            <a:ext cx="6007968" cy="4705843"/>
          </a:xfrm>
          <a:custGeom>
            <a:avLst/>
            <a:gdLst>
              <a:gd name="connsiteX0" fmla="*/ 0 w 4115581"/>
              <a:gd name="connsiteY0" fmla="*/ 0 h 4073007"/>
              <a:gd name="connsiteX1" fmla="*/ 4115581 w 4115581"/>
              <a:gd name="connsiteY1" fmla="*/ 0 h 4073007"/>
              <a:gd name="connsiteX2" fmla="*/ 4115581 w 4115581"/>
              <a:gd name="connsiteY2" fmla="*/ 4073007 h 4073007"/>
              <a:gd name="connsiteX3" fmla="*/ 0 w 4115581"/>
              <a:gd name="connsiteY3" fmla="*/ 4073007 h 4073007"/>
              <a:gd name="connsiteX4" fmla="*/ 0 w 4115581"/>
              <a:gd name="connsiteY4" fmla="*/ 0 h 4073007"/>
              <a:gd name="connsiteX0" fmla="*/ 429846 w 4545427"/>
              <a:gd name="connsiteY0" fmla="*/ 0 h 4073007"/>
              <a:gd name="connsiteX1" fmla="*/ 4545427 w 4545427"/>
              <a:gd name="connsiteY1" fmla="*/ 0 h 4073007"/>
              <a:gd name="connsiteX2" fmla="*/ 4545427 w 4545427"/>
              <a:gd name="connsiteY2" fmla="*/ 4073007 h 4073007"/>
              <a:gd name="connsiteX3" fmla="*/ 429846 w 4545427"/>
              <a:gd name="connsiteY3" fmla="*/ 4073007 h 4073007"/>
              <a:gd name="connsiteX4" fmla="*/ 429846 w 4545427"/>
              <a:gd name="connsiteY4" fmla="*/ 0 h 4073007"/>
              <a:gd name="connsiteX0" fmla="*/ 563853 w 4679434"/>
              <a:gd name="connsiteY0" fmla="*/ 0 h 4073007"/>
              <a:gd name="connsiteX1" fmla="*/ 4679434 w 4679434"/>
              <a:gd name="connsiteY1" fmla="*/ 0 h 4073007"/>
              <a:gd name="connsiteX2" fmla="*/ 4679434 w 4679434"/>
              <a:gd name="connsiteY2" fmla="*/ 4073007 h 4073007"/>
              <a:gd name="connsiteX3" fmla="*/ 563853 w 4679434"/>
              <a:gd name="connsiteY3" fmla="*/ 4073007 h 4073007"/>
              <a:gd name="connsiteX4" fmla="*/ 563853 w 4679434"/>
              <a:gd name="connsiteY4" fmla="*/ 0 h 4073007"/>
              <a:gd name="connsiteX0" fmla="*/ 570773 w 4668769"/>
              <a:gd name="connsiteY0" fmla="*/ 0 h 4081799"/>
              <a:gd name="connsiteX1" fmla="*/ 4668769 w 4668769"/>
              <a:gd name="connsiteY1" fmla="*/ 8792 h 4081799"/>
              <a:gd name="connsiteX2" fmla="*/ 4668769 w 4668769"/>
              <a:gd name="connsiteY2" fmla="*/ 4081799 h 4081799"/>
              <a:gd name="connsiteX3" fmla="*/ 553188 w 4668769"/>
              <a:gd name="connsiteY3" fmla="*/ 4081799 h 4081799"/>
              <a:gd name="connsiteX4" fmla="*/ 570773 w 4668769"/>
              <a:gd name="connsiteY4" fmla="*/ 0 h 4081799"/>
              <a:gd name="connsiteX0" fmla="*/ 570773 w 4677561"/>
              <a:gd name="connsiteY0" fmla="*/ 1 h 4081800"/>
              <a:gd name="connsiteX1" fmla="*/ 4677561 w 4677561"/>
              <a:gd name="connsiteY1" fmla="*/ 0 h 4081800"/>
              <a:gd name="connsiteX2" fmla="*/ 4668769 w 4677561"/>
              <a:gd name="connsiteY2" fmla="*/ 4081800 h 4081800"/>
              <a:gd name="connsiteX3" fmla="*/ 553188 w 4677561"/>
              <a:gd name="connsiteY3" fmla="*/ 4081800 h 4081800"/>
              <a:gd name="connsiteX4" fmla="*/ 570773 w 4677561"/>
              <a:gd name="connsiteY4" fmla="*/ 1 h 4081800"/>
              <a:gd name="connsiteX0" fmla="*/ 599816 w 4706604"/>
              <a:gd name="connsiteY0" fmla="*/ 1 h 4081800"/>
              <a:gd name="connsiteX1" fmla="*/ 4706604 w 4706604"/>
              <a:gd name="connsiteY1" fmla="*/ 0 h 4081800"/>
              <a:gd name="connsiteX2" fmla="*/ 4697812 w 4706604"/>
              <a:gd name="connsiteY2" fmla="*/ 4081800 h 4081800"/>
              <a:gd name="connsiteX3" fmla="*/ 511892 w 4706604"/>
              <a:gd name="connsiteY3" fmla="*/ 3659769 h 4081800"/>
              <a:gd name="connsiteX4" fmla="*/ 599816 w 4706604"/>
              <a:gd name="connsiteY4" fmla="*/ 1 h 4081800"/>
              <a:gd name="connsiteX0" fmla="*/ 599816 w 4706604"/>
              <a:gd name="connsiteY0" fmla="*/ 1 h 3659769"/>
              <a:gd name="connsiteX1" fmla="*/ 4706604 w 4706604"/>
              <a:gd name="connsiteY1" fmla="*/ 0 h 3659769"/>
              <a:gd name="connsiteX2" fmla="*/ 4645059 w 4706604"/>
              <a:gd name="connsiteY2" fmla="*/ 3624600 h 3659769"/>
              <a:gd name="connsiteX3" fmla="*/ 511892 w 4706604"/>
              <a:gd name="connsiteY3" fmla="*/ 3659769 h 3659769"/>
              <a:gd name="connsiteX4" fmla="*/ 599816 w 4706604"/>
              <a:gd name="connsiteY4" fmla="*/ 1 h 3659769"/>
              <a:gd name="connsiteX0" fmla="*/ 599816 w 4707450"/>
              <a:gd name="connsiteY0" fmla="*/ 1 h 3659769"/>
              <a:gd name="connsiteX1" fmla="*/ 4706604 w 4707450"/>
              <a:gd name="connsiteY1" fmla="*/ 0 h 3659769"/>
              <a:gd name="connsiteX2" fmla="*/ 4706605 w 4707450"/>
              <a:gd name="connsiteY2" fmla="*/ 3650977 h 3659769"/>
              <a:gd name="connsiteX3" fmla="*/ 511892 w 4707450"/>
              <a:gd name="connsiteY3" fmla="*/ 3659769 h 3659769"/>
              <a:gd name="connsiteX4" fmla="*/ 599816 w 4707450"/>
              <a:gd name="connsiteY4" fmla="*/ 1 h 3659769"/>
              <a:gd name="connsiteX0" fmla="*/ 634214 w 4741848"/>
              <a:gd name="connsiteY0" fmla="*/ 1 h 3668316"/>
              <a:gd name="connsiteX1" fmla="*/ 4741002 w 4741848"/>
              <a:gd name="connsiteY1" fmla="*/ 0 h 3668316"/>
              <a:gd name="connsiteX2" fmla="*/ 4741003 w 4741848"/>
              <a:gd name="connsiteY2" fmla="*/ 3650977 h 3668316"/>
              <a:gd name="connsiteX3" fmla="*/ 469369 w 4741848"/>
              <a:gd name="connsiteY3" fmla="*/ 3668316 h 3668316"/>
              <a:gd name="connsiteX4" fmla="*/ 634214 w 4741848"/>
              <a:gd name="connsiteY4" fmla="*/ 1 h 3668316"/>
              <a:gd name="connsiteX0" fmla="*/ 642249 w 4732789"/>
              <a:gd name="connsiteY0" fmla="*/ 1 h 3668316"/>
              <a:gd name="connsiteX1" fmla="*/ 4731943 w 4732789"/>
              <a:gd name="connsiteY1" fmla="*/ 0 h 3668316"/>
              <a:gd name="connsiteX2" fmla="*/ 4731944 w 4732789"/>
              <a:gd name="connsiteY2" fmla="*/ 3650977 h 3668316"/>
              <a:gd name="connsiteX3" fmla="*/ 460310 w 4732789"/>
              <a:gd name="connsiteY3" fmla="*/ 3668316 h 3668316"/>
              <a:gd name="connsiteX4" fmla="*/ 642249 w 4732789"/>
              <a:gd name="connsiteY4" fmla="*/ 1 h 3668316"/>
              <a:gd name="connsiteX0" fmla="*/ 642249 w 4732789"/>
              <a:gd name="connsiteY0" fmla="*/ 1 h 3680688"/>
              <a:gd name="connsiteX1" fmla="*/ 4731943 w 4732789"/>
              <a:gd name="connsiteY1" fmla="*/ 0 h 3680688"/>
              <a:gd name="connsiteX2" fmla="*/ 4731944 w 4732789"/>
              <a:gd name="connsiteY2" fmla="*/ 3680688 h 3680688"/>
              <a:gd name="connsiteX3" fmla="*/ 460310 w 4732789"/>
              <a:gd name="connsiteY3" fmla="*/ 3668316 h 3680688"/>
              <a:gd name="connsiteX4" fmla="*/ 642249 w 4732789"/>
              <a:gd name="connsiteY4" fmla="*/ 1 h 3680688"/>
              <a:gd name="connsiteX0" fmla="*/ 642249 w 4732789"/>
              <a:gd name="connsiteY0" fmla="*/ 1 h 3681521"/>
              <a:gd name="connsiteX1" fmla="*/ 4731943 w 4732789"/>
              <a:gd name="connsiteY1" fmla="*/ 0 h 3681521"/>
              <a:gd name="connsiteX2" fmla="*/ 4731944 w 4732789"/>
              <a:gd name="connsiteY2" fmla="*/ 3680688 h 3681521"/>
              <a:gd name="connsiteX3" fmla="*/ 460310 w 4732789"/>
              <a:gd name="connsiteY3" fmla="*/ 3681521 h 3681521"/>
              <a:gd name="connsiteX4" fmla="*/ 642249 w 4732789"/>
              <a:gd name="connsiteY4" fmla="*/ 1 h 3681521"/>
              <a:gd name="connsiteX0" fmla="*/ 651938 w 4742478"/>
              <a:gd name="connsiteY0" fmla="*/ 1 h 3681521"/>
              <a:gd name="connsiteX1" fmla="*/ 4741632 w 4742478"/>
              <a:gd name="connsiteY1" fmla="*/ 0 h 3681521"/>
              <a:gd name="connsiteX2" fmla="*/ 4741633 w 4742478"/>
              <a:gd name="connsiteY2" fmla="*/ 3680688 h 3681521"/>
              <a:gd name="connsiteX3" fmla="*/ 469999 w 4742478"/>
              <a:gd name="connsiteY3" fmla="*/ 3681521 h 3681521"/>
              <a:gd name="connsiteX4" fmla="*/ 651938 w 4742478"/>
              <a:gd name="connsiteY4" fmla="*/ 1 h 3681521"/>
              <a:gd name="connsiteX0" fmla="*/ 651938 w 4742478"/>
              <a:gd name="connsiteY0" fmla="*/ 1 h 3681521"/>
              <a:gd name="connsiteX1" fmla="*/ 4741632 w 4742478"/>
              <a:gd name="connsiteY1" fmla="*/ 0 h 3681521"/>
              <a:gd name="connsiteX2" fmla="*/ 4741633 w 4742478"/>
              <a:gd name="connsiteY2" fmla="*/ 3680688 h 3681521"/>
              <a:gd name="connsiteX3" fmla="*/ 469999 w 4742478"/>
              <a:gd name="connsiteY3" fmla="*/ 3681521 h 3681521"/>
              <a:gd name="connsiteX4" fmla="*/ 651938 w 4742478"/>
              <a:gd name="connsiteY4" fmla="*/ 1 h 3681521"/>
              <a:gd name="connsiteX0" fmla="*/ 636661 w 4760368"/>
              <a:gd name="connsiteY0" fmla="*/ 5491 h 3681521"/>
              <a:gd name="connsiteX1" fmla="*/ 4759522 w 4760368"/>
              <a:gd name="connsiteY1" fmla="*/ 0 h 3681521"/>
              <a:gd name="connsiteX2" fmla="*/ 4759523 w 4760368"/>
              <a:gd name="connsiteY2" fmla="*/ 3680688 h 3681521"/>
              <a:gd name="connsiteX3" fmla="*/ 487889 w 4760368"/>
              <a:gd name="connsiteY3" fmla="*/ 3681521 h 3681521"/>
              <a:gd name="connsiteX4" fmla="*/ 636661 w 4760368"/>
              <a:gd name="connsiteY4" fmla="*/ 5491 h 3681521"/>
              <a:gd name="connsiteX0" fmla="*/ 629168 w 4769574"/>
              <a:gd name="connsiteY0" fmla="*/ 8808 h 3681521"/>
              <a:gd name="connsiteX1" fmla="*/ 4768728 w 4769574"/>
              <a:gd name="connsiteY1" fmla="*/ 0 h 3681521"/>
              <a:gd name="connsiteX2" fmla="*/ 4768729 w 4769574"/>
              <a:gd name="connsiteY2" fmla="*/ 3680688 h 3681521"/>
              <a:gd name="connsiteX3" fmla="*/ 497095 w 4769574"/>
              <a:gd name="connsiteY3" fmla="*/ 3681521 h 3681521"/>
              <a:gd name="connsiteX4" fmla="*/ 629168 w 4769574"/>
              <a:gd name="connsiteY4" fmla="*/ 8808 h 3681521"/>
              <a:gd name="connsiteX0" fmla="*/ 601494 w 4741900"/>
              <a:gd name="connsiteY0" fmla="*/ 8808 h 3684838"/>
              <a:gd name="connsiteX1" fmla="*/ 4741054 w 4741900"/>
              <a:gd name="connsiteY1" fmla="*/ 0 h 3684838"/>
              <a:gd name="connsiteX2" fmla="*/ 4741055 w 4741900"/>
              <a:gd name="connsiteY2" fmla="*/ 3680688 h 3684838"/>
              <a:gd name="connsiteX3" fmla="*/ 533787 w 4741900"/>
              <a:gd name="connsiteY3" fmla="*/ 3684838 h 3684838"/>
              <a:gd name="connsiteX4" fmla="*/ 601494 w 4741900"/>
              <a:gd name="connsiteY4" fmla="*/ 8808 h 3684838"/>
              <a:gd name="connsiteX0" fmla="*/ 617057 w 4757463"/>
              <a:gd name="connsiteY0" fmla="*/ 8808 h 3680688"/>
              <a:gd name="connsiteX1" fmla="*/ 4756617 w 4757463"/>
              <a:gd name="connsiteY1" fmla="*/ 0 h 3680688"/>
              <a:gd name="connsiteX2" fmla="*/ 4756618 w 4757463"/>
              <a:gd name="connsiteY2" fmla="*/ 3680688 h 3680688"/>
              <a:gd name="connsiteX3" fmla="*/ 512611 w 4757463"/>
              <a:gd name="connsiteY3" fmla="*/ 3678203 h 3680688"/>
              <a:gd name="connsiteX4" fmla="*/ 617057 w 4757463"/>
              <a:gd name="connsiteY4" fmla="*/ 8808 h 3680688"/>
              <a:gd name="connsiteX0" fmla="*/ 602464 w 4742870"/>
              <a:gd name="connsiteY0" fmla="*/ 8808 h 3680688"/>
              <a:gd name="connsiteX1" fmla="*/ 4742024 w 4742870"/>
              <a:gd name="connsiteY1" fmla="*/ 0 h 3680688"/>
              <a:gd name="connsiteX2" fmla="*/ 4742025 w 4742870"/>
              <a:gd name="connsiteY2" fmla="*/ 3680688 h 3680688"/>
              <a:gd name="connsiteX3" fmla="*/ 498018 w 4742870"/>
              <a:gd name="connsiteY3" fmla="*/ 3678203 h 3680688"/>
              <a:gd name="connsiteX4" fmla="*/ 602464 w 4742870"/>
              <a:gd name="connsiteY4" fmla="*/ 8808 h 3680688"/>
              <a:gd name="connsiteX0" fmla="*/ 586378 w 4726784"/>
              <a:gd name="connsiteY0" fmla="*/ 8808 h 3680688"/>
              <a:gd name="connsiteX1" fmla="*/ 4725938 w 4726784"/>
              <a:gd name="connsiteY1" fmla="*/ 0 h 3680688"/>
              <a:gd name="connsiteX2" fmla="*/ 4725939 w 4726784"/>
              <a:gd name="connsiteY2" fmla="*/ 3680688 h 3680688"/>
              <a:gd name="connsiteX3" fmla="*/ 481932 w 4726784"/>
              <a:gd name="connsiteY3" fmla="*/ 3678203 h 3680688"/>
              <a:gd name="connsiteX4" fmla="*/ 586378 w 4726784"/>
              <a:gd name="connsiteY4" fmla="*/ 8808 h 3680688"/>
              <a:gd name="connsiteX0" fmla="*/ 575515 w 4715921"/>
              <a:gd name="connsiteY0" fmla="*/ 8808 h 3680688"/>
              <a:gd name="connsiteX1" fmla="*/ 4715075 w 4715921"/>
              <a:gd name="connsiteY1" fmla="*/ 0 h 3680688"/>
              <a:gd name="connsiteX2" fmla="*/ 4715076 w 4715921"/>
              <a:gd name="connsiteY2" fmla="*/ 3680688 h 3680688"/>
              <a:gd name="connsiteX3" fmla="*/ 471069 w 4715921"/>
              <a:gd name="connsiteY3" fmla="*/ 3678203 h 3680688"/>
              <a:gd name="connsiteX4" fmla="*/ 575515 w 4715921"/>
              <a:gd name="connsiteY4" fmla="*/ 8808 h 3680688"/>
              <a:gd name="connsiteX0" fmla="*/ 587738 w 4728144"/>
              <a:gd name="connsiteY0" fmla="*/ 8808 h 3680688"/>
              <a:gd name="connsiteX1" fmla="*/ 4727298 w 4728144"/>
              <a:gd name="connsiteY1" fmla="*/ 0 h 3680688"/>
              <a:gd name="connsiteX2" fmla="*/ 4727299 w 4728144"/>
              <a:gd name="connsiteY2" fmla="*/ 3680688 h 3680688"/>
              <a:gd name="connsiteX3" fmla="*/ 483292 w 4728144"/>
              <a:gd name="connsiteY3" fmla="*/ 3678203 h 3680688"/>
              <a:gd name="connsiteX4" fmla="*/ 587738 w 4728144"/>
              <a:gd name="connsiteY4" fmla="*/ 8808 h 3680688"/>
              <a:gd name="connsiteX0" fmla="*/ 592227 w 4732633"/>
              <a:gd name="connsiteY0" fmla="*/ 8808 h 3680688"/>
              <a:gd name="connsiteX1" fmla="*/ 4731787 w 4732633"/>
              <a:gd name="connsiteY1" fmla="*/ 0 h 3680688"/>
              <a:gd name="connsiteX2" fmla="*/ 4731788 w 4732633"/>
              <a:gd name="connsiteY2" fmla="*/ 3680688 h 3680688"/>
              <a:gd name="connsiteX3" fmla="*/ 487781 w 4732633"/>
              <a:gd name="connsiteY3" fmla="*/ 3678203 h 3680688"/>
              <a:gd name="connsiteX4" fmla="*/ 592227 w 4732633"/>
              <a:gd name="connsiteY4" fmla="*/ 8808 h 3680688"/>
              <a:gd name="connsiteX0" fmla="*/ 590793 w 4734538"/>
              <a:gd name="connsiteY0" fmla="*/ 2174 h 3680688"/>
              <a:gd name="connsiteX1" fmla="*/ 4733692 w 4734538"/>
              <a:gd name="connsiteY1" fmla="*/ 0 h 3680688"/>
              <a:gd name="connsiteX2" fmla="*/ 4733693 w 4734538"/>
              <a:gd name="connsiteY2" fmla="*/ 3680688 h 3680688"/>
              <a:gd name="connsiteX3" fmla="*/ 489686 w 4734538"/>
              <a:gd name="connsiteY3" fmla="*/ 3678203 h 3680688"/>
              <a:gd name="connsiteX4" fmla="*/ 590793 w 4734538"/>
              <a:gd name="connsiteY4" fmla="*/ 2174 h 3680688"/>
              <a:gd name="connsiteX0" fmla="*/ 598022 w 4725068"/>
              <a:gd name="connsiteY0" fmla="*/ 0 h 3681831"/>
              <a:gd name="connsiteX1" fmla="*/ 4724222 w 4725068"/>
              <a:gd name="connsiteY1" fmla="*/ 1143 h 3681831"/>
              <a:gd name="connsiteX2" fmla="*/ 4724223 w 4725068"/>
              <a:gd name="connsiteY2" fmla="*/ 3681831 h 3681831"/>
              <a:gd name="connsiteX3" fmla="*/ 480216 w 4725068"/>
              <a:gd name="connsiteY3" fmla="*/ 3679346 h 3681831"/>
              <a:gd name="connsiteX4" fmla="*/ 598022 w 4725068"/>
              <a:gd name="connsiteY4" fmla="*/ 0 h 3681831"/>
              <a:gd name="connsiteX0" fmla="*/ 598022 w 4725068"/>
              <a:gd name="connsiteY0" fmla="*/ 0 h 3685148"/>
              <a:gd name="connsiteX1" fmla="*/ 4724222 w 4725068"/>
              <a:gd name="connsiteY1" fmla="*/ 4460 h 3685148"/>
              <a:gd name="connsiteX2" fmla="*/ 4724223 w 4725068"/>
              <a:gd name="connsiteY2" fmla="*/ 3685148 h 3685148"/>
              <a:gd name="connsiteX3" fmla="*/ 480216 w 4725068"/>
              <a:gd name="connsiteY3" fmla="*/ 3682663 h 3685148"/>
              <a:gd name="connsiteX4" fmla="*/ 598022 w 4725068"/>
              <a:gd name="connsiteY4" fmla="*/ 0 h 3685148"/>
              <a:gd name="connsiteX0" fmla="*/ 596565 w 4726950"/>
              <a:gd name="connsiteY0" fmla="*/ 2174 h 3680688"/>
              <a:gd name="connsiteX1" fmla="*/ 4726104 w 4726950"/>
              <a:gd name="connsiteY1" fmla="*/ 0 h 3680688"/>
              <a:gd name="connsiteX2" fmla="*/ 4726105 w 4726950"/>
              <a:gd name="connsiteY2" fmla="*/ 3680688 h 3680688"/>
              <a:gd name="connsiteX3" fmla="*/ 482098 w 4726950"/>
              <a:gd name="connsiteY3" fmla="*/ 3678203 h 3680688"/>
              <a:gd name="connsiteX4" fmla="*/ 596565 w 4726950"/>
              <a:gd name="connsiteY4" fmla="*/ 2174 h 3680688"/>
              <a:gd name="connsiteX0" fmla="*/ 600621 w 4731006"/>
              <a:gd name="connsiteY0" fmla="*/ 2174 h 3680688"/>
              <a:gd name="connsiteX1" fmla="*/ 4730160 w 4731006"/>
              <a:gd name="connsiteY1" fmla="*/ 0 h 3680688"/>
              <a:gd name="connsiteX2" fmla="*/ 4730161 w 4731006"/>
              <a:gd name="connsiteY2" fmla="*/ 3680688 h 3680688"/>
              <a:gd name="connsiteX3" fmla="*/ 486154 w 4731006"/>
              <a:gd name="connsiteY3" fmla="*/ 3678203 h 3680688"/>
              <a:gd name="connsiteX4" fmla="*/ 600621 w 4731006"/>
              <a:gd name="connsiteY4" fmla="*/ 2174 h 3680688"/>
              <a:gd name="connsiteX0" fmla="*/ 599177 w 4729562"/>
              <a:gd name="connsiteY0" fmla="*/ 2174 h 3688155"/>
              <a:gd name="connsiteX1" fmla="*/ 4728716 w 4729562"/>
              <a:gd name="connsiteY1" fmla="*/ 0 h 3688155"/>
              <a:gd name="connsiteX2" fmla="*/ 4728717 w 4729562"/>
              <a:gd name="connsiteY2" fmla="*/ 3680688 h 3688155"/>
              <a:gd name="connsiteX3" fmla="*/ 488050 w 4729562"/>
              <a:gd name="connsiteY3" fmla="*/ 3688155 h 3688155"/>
              <a:gd name="connsiteX4" fmla="*/ 599177 w 4729562"/>
              <a:gd name="connsiteY4" fmla="*/ 2174 h 3688155"/>
              <a:gd name="connsiteX0" fmla="*/ 599177 w 4729562"/>
              <a:gd name="connsiteY0" fmla="*/ 0 h 3685981"/>
              <a:gd name="connsiteX1" fmla="*/ 4728716 w 4729562"/>
              <a:gd name="connsiteY1" fmla="*/ 1143 h 3685981"/>
              <a:gd name="connsiteX2" fmla="*/ 4728717 w 4729562"/>
              <a:gd name="connsiteY2" fmla="*/ 3678514 h 3685981"/>
              <a:gd name="connsiteX3" fmla="*/ 488050 w 4729562"/>
              <a:gd name="connsiteY3" fmla="*/ 3685981 h 3685981"/>
              <a:gd name="connsiteX4" fmla="*/ 599177 w 4729562"/>
              <a:gd name="connsiteY4" fmla="*/ 0 h 3685981"/>
              <a:gd name="connsiteX0" fmla="*/ 596303 w 4733367"/>
              <a:gd name="connsiteY0" fmla="*/ 5491 h 3684838"/>
              <a:gd name="connsiteX1" fmla="*/ 4732521 w 4733367"/>
              <a:gd name="connsiteY1" fmla="*/ 0 h 3684838"/>
              <a:gd name="connsiteX2" fmla="*/ 4732522 w 4733367"/>
              <a:gd name="connsiteY2" fmla="*/ 3677371 h 3684838"/>
              <a:gd name="connsiteX3" fmla="*/ 491855 w 4733367"/>
              <a:gd name="connsiteY3" fmla="*/ 3684838 h 3684838"/>
              <a:gd name="connsiteX4" fmla="*/ 596303 w 4733367"/>
              <a:gd name="connsiteY4" fmla="*/ 5491 h 3684838"/>
              <a:gd name="connsiteX0" fmla="*/ 596303 w 4733367"/>
              <a:gd name="connsiteY0" fmla="*/ 5491 h 3684838"/>
              <a:gd name="connsiteX1" fmla="*/ 4732521 w 4733367"/>
              <a:gd name="connsiteY1" fmla="*/ 0 h 3684838"/>
              <a:gd name="connsiteX2" fmla="*/ 4732522 w 4733367"/>
              <a:gd name="connsiteY2" fmla="*/ 3677371 h 3684838"/>
              <a:gd name="connsiteX3" fmla="*/ 491855 w 4733367"/>
              <a:gd name="connsiteY3" fmla="*/ 3684838 h 3684838"/>
              <a:gd name="connsiteX4" fmla="*/ 596303 w 4733367"/>
              <a:gd name="connsiteY4" fmla="*/ 5491 h 3684838"/>
              <a:gd name="connsiteX0" fmla="*/ 594875 w 4735279"/>
              <a:gd name="connsiteY0" fmla="*/ 2174 h 3684838"/>
              <a:gd name="connsiteX1" fmla="*/ 4734433 w 4735279"/>
              <a:gd name="connsiteY1" fmla="*/ 0 h 3684838"/>
              <a:gd name="connsiteX2" fmla="*/ 4734434 w 4735279"/>
              <a:gd name="connsiteY2" fmla="*/ 3677371 h 3684838"/>
              <a:gd name="connsiteX3" fmla="*/ 493767 w 4735279"/>
              <a:gd name="connsiteY3" fmla="*/ 3684838 h 3684838"/>
              <a:gd name="connsiteX4" fmla="*/ 594875 w 4735279"/>
              <a:gd name="connsiteY4" fmla="*/ 2174 h 3684838"/>
              <a:gd name="connsiteX0" fmla="*/ 594875 w 4735279"/>
              <a:gd name="connsiteY0" fmla="*/ 2174 h 3684838"/>
              <a:gd name="connsiteX1" fmla="*/ 4734433 w 4735279"/>
              <a:gd name="connsiteY1" fmla="*/ 0 h 3684838"/>
              <a:gd name="connsiteX2" fmla="*/ 4734434 w 4735279"/>
              <a:gd name="connsiteY2" fmla="*/ 3677371 h 3684838"/>
              <a:gd name="connsiteX3" fmla="*/ 493767 w 4735279"/>
              <a:gd name="connsiteY3" fmla="*/ 3684838 h 3684838"/>
              <a:gd name="connsiteX4" fmla="*/ 594875 w 4735279"/>
              <a:gd name="connsiteY4" fmla="*/ 2174 h 3684838"/>
              <a:gd name="connsiteX0" fmla="*/ 594875 w 4735279"/>
              <a:gd name="connsiteY0" fmla="*/ 5491 h 3684838"/>
              <a:gd name="connsiteX1" fmla="*/ 4734433 w 4735279"/>
              <a:gd name="connsiteY1" fmla="*/ 0 h 3684838"/>
              <a:gd name="connsiteX2" fmla="*/ 4734434 w 4735279"/>
              <a:gd name="connsiteY2" fmla="*/ 3677371 h 3684838"/>
              <a:gd name="connsiteX3" fmla="*/ 493767 w 4735279"/>
              <a:gd name="connsiteY3" fmla="*/ 3684838 h 3684838"/>
              <a:gd name="connsiteX4" fmla="*/ 594875 w 4735279"/>
              <a:gd name="connsiteY4" fmla="*/ 5491 h 3684838"/>
              <a:gd name="connsiteX0" fmla="*/ 596304 w 4733368"/>
              <a:gd name="connsiteY0" fmla="*/ 2174 h 3684838"/>
              <a:gd name="connsiteX1" fmla="*/ 4732522 w 4733368"/>
              <a:gd name="connsiteY1" fmla="*/ 0 h 3684838"/>
              <a:gd name="connsiteX2" fmla="*/ 4732523 w 4733368"/>
              <a:gd name="connsiteY2" fmla="*/ 3677371 h 3684838"/>
              <a:gd name="connsiteX3" fmla="*/ 491856 w 4733368"/>
              <a:gd name="connsiteY3" fmla="*/ 3684838 h 3684838"/>
              <a:gd name="connsiteX4" fmla="*/ 596304 w 4733368"/>
              <a:gd name="connsiteY4" fmla="*/ 2174 h 3684838"/>
              <a:gd name="connsiteX0" fmla="*/ 596304 w 4733368"/>
              <a:gd name="connsiteY0" fmla="*/ 5491 h 3684838"/>
              <a:gd name="connsiteX1" fmla="*/ 4732522 w 4733368"/>
              <a:gd name="connsiteY1" fmla="*/ 0 h 3684838"/>
              <a:gd name="connsiteX2" fmla="*/ 4732523 w 4733368"/>
              <a:gd name="connsiteY2" fmla="*/ 3677371 h 3684838"/>
              <a:gd name="connsiteX3" fmla="*/ 491856 w 4733368"/>
              <a:gd name="connsiteY3" fmla="*/ 3684838 h 3684838"/>
              <a:gd name="connsiteX4" fmla="*/ 596304 w 4733368"/>
              <a:gd name="connsiteY4" fmla="*/ 5491 h 3684838"/>
              <a:gd name="connsiteX0" fmla="*/ 594875 w 4735279"/>
              <a:gd name="connsiteY0" fmla="*/ 5491 h 3684838"/>
              <a:gd name="connsiteX1" fmla="*/ 4734433 w 4735279"/>
              <a:gd name="connsiteY1" fmla="*/ 0 h 3684838"/>
              <a:gd name="connsiteX2" fmla="*/ 4734434 w 4735279"/>
              <a:gd name="connsiteY2" fmla="*/ 3677371 h 3684838"/>
              <a:gd name="connsiteX3" fmla="*/ 493767 w 4735279"/>
              <a:gd name="connsiteY3" fmla="*/ 3684838 h 3684838"/>
              <a:gd name="connsiteX4" fmla="*/ 594875 w 4735279"/>
              <a:gd name="connsiteY4" fmla="*/ 5491 h 3684838"/>
              <a:gd name="connsiteX0" fmla="*/ 596304 w 4733368"/>
              <a:gd name="connsiteY0" fmla="*/ 2174 h 3684838"/>
              <a:gd name="connsiteX1" fmla="*/ 4732522 w 4733368"/>
              <a:gd name="connsiteY1" fmla="*/ 0 h 3684838"/>
              <a:gd name="connsiteX2" fmla="*/ 4732523 w 4733368"/>
              <a:gd name="connsiteY2" fmla="*/ 3677371 h 3684838"/>
              <a:gd name="connsiteX3" fmla="*/ 491856 w 4733368"/>
              <a:gd name="connsiteY3" fmla="*/ 3684838 h 3684838"/>
              <a:gd name="connsiteX4" fmla="*/ 596304 w 4733368"/>
              <a:gd name="connsiteY4" fmla="*/ 2174 h 3684838"/>
              <a:gd name="connsiteX0" fmla="*/ 585455 w 4722519"/>
              <a:gd name="connsiteY0" fmla="*/ 2174 h 3684838"/>
              <a:gd name="connsiteX1" fmla="*/ 4721673 w 4722519"/>
              <a:gd name="connsiteY1" fmla="*/ 0 h 3684838"/>
              <a:gd name="connsiteX2" fmla="*/ 4721674 w 4722519"/>
              <a:gd name="connsiteY2" fmla="*/ 3677371 h 3684838"/>
              <a:gd name="connsiteX3" fmla="*/ 481007 w 4722519"/>
              <a:gd name="connsiteY3" fmla="*/ 3684838 h 3684838"/>
              <a:gd name="connsiteX4" fmla="*/ 585455 w 4722519"/>
              <a:gd name="connsiteY4" fmla="*/ 2174 h 3684838"/>
              <a:gd name="connsiteX0" fmla="*/ 593586 w 4730650"/>
              <a:gd name="connsiteY0" fmla="*/ 2174 h 3684838"/>
              <a:gd name="connsiteX1" fmla="*/ 4729804 w 4730650"/>
              <a:gd name="connsiteY1" fmla="*/ 0 h 3684838"/>
              <a:gd name="connsiteX2" fmla="*/ 4729805 w 4730650"/>
              <a:gd name="connsiteY2" fmla="*/ 3677371 h 3684838"/>
              <a:gd name="connsiteX3" fmla="*/ 489138 w 4730650"/>
              <a:gd name="connsiteY3" fmla="*/ 3684838 h 3684838"/>
              <a:gd name="connsiteX4" fmla="*/ 593586 w 4730650"/>
              <a:gd name="connsiteY4" fmla="*/ 2174 h 3684838"/>
              <a:gd name="connsiteX0" fmla="*/ 593586 w 4736932"/>
              <a:gd name="connsiteY0" fmla="*/ 2174 h 3687322"/>
              <a:gd name="connsiteX1" fmla="*/ 4729804 w 4736932"/>
              <a:gd name="connsiteY1" fmla="*/ 0 h 3687322"/>
              <a:gd name="connsiteX2" fmla="*/ 4736485 w 4736932"/>
              <a:gd name="connsiteY2" fmla="*/ 3687322 h 3687322"/>
              <a:gd name="connsiteX3" fmla="*/ 489138 w 4736932"/>
              <a:gd name="connsiteY3" fmla="*/ 3684838 h 3687322"/>
              <a:gd name="connsiteX4" fmla="*/ 593586 w 4736932"/>
              <a:gd name="connsiteY4" fmla="*/ 2174 h 3687322"/>
              <a:gd name="connsiteX0" fmla="*/ 593586 w 4739824"/>
              <a:gd name="connsiteY0" fmla="*/ 2174 h 3687322"/>
              <a:gd name="connsiteX1" fmla="*/ 4739824 w 4739824"/>
              <a:gd name="connsiteY1" fmla="*/ 0 h 3687322"/>
              <a:gd name="connsiteX2" fmla="*/ 4736485 w 4739824"/>
              <a:gd name="connsiteY2" fmla="*/ 3687322 h 3687322"/>
              <a:gd name="connsiteX3" fmla="*/ 489138 w 4739824"/>
              <a:gd name="connsiteY3" fmla="*/ 3684838 h 3687322"/>
              <a:gd name="connsiteX4" fmla="*/ 593586 w 4739824"/>
              <a:gd name="connsiteY4" fmla="*/ 2174 h 3687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39824" h="3687322">
                <a:moveTo>
                  <a:pt x="593586" y="2174"/>
                </a:moveTo>
                <a:lnTo>
                  <a:pt x="4739824" y="0"/>
                </a:lnTo>
                <a:cubicBezTo>
                  <a:pt x="4736893" y="1360600"/>
                  <a:pt x="4739416" y="2326722"/>
                  <a:pt x="4736485" y="3687322"/>
                </a:cubicBezTo>
                <a:lnTo>
                  <a:pt x="489138" y="3684838"/>
                </a:lnTo>
                <a:cubicBezTo>
                  <a:pt x="18231" y="2928543"/>
                  <a:pt x="-365842" y="1442490"/>
                  <a:pt x="593586" y="2174"/>
                </a:cubicBezTo>
                <a:close/>
              </a:path>
            </a:pathLst>
          </a:custGeom>
        </p:spPr>
      </p:pic>
    </p:spTree>
    <p:extLst>
      <p:ext uri="{BB962C8B-B14F-4D97-AF65-F5344CB8AC3E}">
        <p14:creationId xmlns:p14="http://schemas.microsoft.com/office/powerpoint/2010/main" val="158348659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Photo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Title 2"/>
          <p:cNvSpPr>
            <a:spLocks noGrp="1"/>
          </p:cNvSpPr>
          <p:nvPr>
            <p:ph type="title" hasCustomPrompt="1"/>
          </p:nvPr>
        </p:nvSpPr>
        <p:spPr>
          <a:xfrm>
            <a:off x="594885" y="3493084"/>
            <a:ext cx="5196316" cy="725311"/>
          </a:xfrm>
          <a:prstGeom prst="rect">
            <a:avLst/>
          </a:prstGeom>
        </p:spPr>
        <p:txBody>
          <a:bodyPr lIns="0" tIns="0" rIns="0" bIns="0" anchor="t" anchorCtr="0"/>
          <a:lstStyle>
            <a:lvl1pPr algn="l">
              <a:lnSpc>
                <a:spcPct val="100000"/>
              </a:lnSpc>
              <a:defRPr sz="2133" b="0" i="0" cap="none" spc="120" baseline="0">
                <a:solidFill>
                  <a:srgbClr val="FFFFFF"/>
                </a:solidFill>
                <a:latin typeface="Verdana"/>
                <a:cs typeface="Verdana"/>
              </a:defRPr>
            </a:lvl1pPr>
          </a:lstStyle>
          <a:p>
            <a:r>
              <a:rPr lang="en-GB" noProof="0"/>
              <a:t>Title of presentation</a:t>
            </a:r>
            <a:br>
              <a:rPr lang="en-GB" noProof="0"/>
            </a:br>
            <a:r>
              <a:rPr lang="en-GB" noProof="0"/>
              <a:t>Second line title</a:t>
            </a:r>
          </a:p>
        </p:txBody>
      </p:sp>
      <p:sp>
        <p:nvSpPr>
          <p:cNvPr id="10" name="Text Placeholder 19"/>
          <p:cNvSpPr>
            <a:spLocks noGrp="1"/>
          </p:cNvSpPr>
          <p:nvPr>
            <p:ph type="body" sz="quarter" idx="11" hasCustomPrompt="1"/>
          </p:nvPr>
        </p:nvSpPr>
        <p:spPr>
          <a:xfrm>
            <a:off x="594895" y="4341549"/>
            <a:ext cx="5196311" cy="205052"/>
          </a:xfrm>
          <a:prstGeom prst="rect">
            <a:avLst/>
          </a:prstGeom>
        </p:spPr>
        <p:txBody>
          <a:bodyPr lIns="0" tIns="0" rIns="0" bIns="0"/>
          <a:lstStyle>
            <a:lvl1pPr marL="0" indent="0" algn="l">
              <a:buNone/>
              <a:defRPr sz="1333" b="0" i="0" cap="none" spc="120" baseline="0">
                <a:solidFill>
                  <a:srgbClr val="FFFFFF"/>
                </a:solidFill>
                <a:latin typeface="Verdana"/>
                <a:cs typeface="Verdana"/>
              </a:defRPr>
            </a:lvl1pPr>
          </a:lstStyle>
          <a:p>
            <a:pPr lvl="0"/>
            <a:r>
              <a:rPr lang="en-GB" noProof="0"/>
              <a:t>Click to add subtitle</a:t>
            </a:r>
          </a:p>
        </p:txBody>
      </p:sp>
      <p:sp>
        <p:nvSpPr>
          <p:cNvPr id="14" name="Text Placeholder 19"/>
          <p:cNvSpPr>
            <a:spLocks noGrp="1"/>
          </p:cNvSpPr>
          <p:nvPr>
            <p:ph type="body" sz="quarter" idx="12" hasCustomPrompt="1"/>
          </p:nvPr>
        </p:nvSpPr>
        <p:spPr>
          <a:xfrm>
            <a:off x="609625" y="4863067"/>
            <a:ext cx="5187443" cy="205052"/>
          </a:xfrm>
          <a:prstGeom prst="rect">
            <a:avLst/>
          </a:prstGeom>
        </p:spPr>
        <p:txBody>
          <a:bodyPr lIns="0" tIns="0" rIns="0" bIns="0" anchor="b" anchorCtr="0"/>
          <a:lstStyle>
            <a:lvl1pPr marL="0" indent="0" algn="l">
              <a:lnSpc>
                <a:spcPct val="120000"/>
              </a:lnSpc>
              <a:buNone/>
              <a:defRPr sz="1200" b="0" cap="none" spc="0" baseline="0">
                <a:solidFill>
                  <a:srgbClr val="FFFFFF"/>
                </a:solidFill>
                <a:latin typeface="Verdana"/>
                <a:cs typeface="Verdana"/>
              </a:defRPr>
            </a:lvl1pPr>
          </a:lstStyle>
          <a:p>
            <a:pPr lvl="0"/>
            <a:r>
              <a:rPr lang="en-GB" noProof="0"/>
              <a:t>Click to add presenter name, title, company</a:t>
            </a:r>
          </a:p>
        </p:txBody>
      </p:sp>
      <p:sp>
        <p:nvSpPr>
          <p:cNvPr id="15" name="Text Placeholder 19"/>
          <p:cNvSpPr>
            <a:spLocks noGrp="1"/>
          </p:cNvSpPr>
          <p:nvPr>
            <p:ph type="body" sz="quarter" idx="14" hasCustomPrompt="1"/>
          </p:nvPr>
        </p:nvSpPr>
        <p:spPr>
          <a:xfrm>
            <a:off x="609601" y="5113853"/>
            <a:ext cx="5187457" cy="205052"/>
          </a:xfrm>
          <a:prstGeom prst="rect">
            <a:avLst/>
          </a:prstGeom>
        </p:spPr>
        <p:txBody>
          <a:bodyPr lIns="0" tIns="0" rIns="0" bIns="0"/>
          <a:lstStyle>
            <a:lvl1pPr marL="0" indent="0" algn="l">
              <a:buNone/>
              <a:defRPr sz="1200" b="0" cap="none" spc="0" baseline="0">
                <a:solidFill>
                  <a:srgbClr val="FFFFFF"/>
                </a:solidFill>
                <a:latin typeface="Verdana"/>
                <a:cs typeface="Verdana"/>
              </a:defRPr>
            </a:lvl1pPr>
          </a:lstStyle>
          <a:p>
            <a:pPr lvl="0"/>
            <a:r>
              <a:rPr lang="en-GB" noProof="0"/>
              <a:t>Click to add date</a:t>
            </a:r>
          </a:p>
        </p:txBody>
      </p:sp>
      <p:pic>
        <p:nvPicPr>
          <p:cNvPr id="2" name="Picture Placeholder 7" descr="A person and a child shopping at a store&#10;&#10;Description automatically generated">
            <a:extLst>
              <a:ext uri="{FF2B5EF4-FFF2-40B4-BE49-F238E27FC236}">
                <a16:creationId xmlns:a16="http://schemas.microsoft.com/office/drawing/2014/main" id="{D6480E08-D0D5-3D23-C669-B39B327F3A8C}"/>
              </a:ext>
            </a:extLst>
          </p:cNvPr>
          <p:cNvPicPr>
            <a:picLocks noChangeAspect="1"/>
          </p:cNvPicPr>
          <p:nvPr userDrawn="1"/>
        </p:nvPicPr>
        <p:blipFill>
          <a:blip r:embed="rId3" cstate="print">
            <a:extLst>
              <a:ext uri="{28A0092B-C50C-407E-A947-70E740481C1C}">
                <a14:useLocalDpi xmlns:a14="http://schemas.microsoft.com/office/drawing/2010/main"/>
              </a:ext>
            </a:extLst>
          </a:blip>
          <a:srcRect/>
          <a:stretch>
            <a:fillRect/>
          </a:stretch>
        </p:blipFill>
        <p:spPr>
          <a:xfrm>
            <a:off x="6195661" y="2163797"/>
            <a:ext cx="6007968" cy="4705843"/>
          </a:xfrm>
          <a:custGeom>
            <a:avLst/>
            <a:gdLst>
              <a:gd name="connsiteX0" fmla="*/ 0 w 4115581"/>
              <a:gd name="connsiteY0" fmla="*/ 0 h 4073007"/>
              <a:gd name="connsiteX1" fmla="*/ 4115581 w 4115581"/>
              <a:gd name="connsiteY1" fmla="*/ 0 h 4073007"/>
              <a:gd name="connsiteX2" fmla="*/ 4115581 w 4115581"/>
              <a:gd name="connsiteY2" fmla="*/ 4073007 h 4073007"/>
              <a:gd name="connsiteX3" fmla="*/ 0 w 4115581"/>
              <a:gd name="connsiteY3" fmla="*/ 4073007 h 4073007"/>
              <a:gd name="connsiteX4" fmla="*/ 0 w 4115581"/>
              <a:gd name="connsiteY4" fmla="*/ 0 h 4073007"/>
              <a:gd name="connsiteX0" fmla="*/ 429846 w 4545427"/>
              <a:gd name="connsiteY0" fmla="*/ 0 h 4073007"/>
              <a:gd name="connsiteX1" fmla="*/ 4545427 w 4545427"/>
              <a:gd name="connsiteY1" fmla="*/ 0 h 4073007"/>
              <a:gd name="connsiteX2" fmla="*/ 4545427 w 4545427"/>
              <a:gd name="connsiteY2" fmla="*/ 4073007 h 4073007"/>
              <a:gd name="connsiteX3" fmla="*/ 429846 w 4545427"/>
              <a:gd name="connsiteY3" fmla="*/ 4073007 h 4073007"/>
              <a:gd name="connsiteX4" fmla="*/ 429846 w 4545427"/>
              <a:gd name="connsiteY4" fmla="*/ 0 h 4073007"/>
              <a:gd name="connsiteX0" fmla="*/ 563853 w 4679434"/>
              <a:gd name="connsiteY0" fmla="*/ 0 h 4073007"/>
              <a:gd name="connsiteX1" fmla="*/ 4679434 w 4679434"/>
              <a:gd name="connsiteY1" fmla="*/ 0 h 4073007"/>
              <a:gd name="connsiteX2" fmla="*/ 4679434 w 4679434"/>
              <a:gd name="connsiteY2" fmla="*/ 4073007 h 4073007"/>
              <a:gd name="connsiteX3" fmla="*/ 563853 w 4679434"/>
              <a:gd name="connsiteY3" fmla="*/ 4073007 h 4073007"/>
              <a:gd name="connsiteX4" fmla="*/ 563853 w 4679434"/>
              <a:gd name="connsiteY4" fmla="*/ 0 h 4073007"/>
              <a:gd name="connsiteX0" fmla="*/ 570773 w 4668769"/>
              <a:gd name="connsiteY0" fmla="*/ 0 h 4081799"/>
              <a:gd name="connsiteX1" fmla="*/ 4668769 w 4668769"/>
              <a:gd name="connsiteY1" fmla="*/ 8792 h 4081799"/>
              <a:gd name="connsiteX2" fmla="*/ 4668769 w 4668769"/>
              <a:gd name="connsiteY2" fmla="*/ 4081799 h 4081799"/>
              <a:gd name="connsiteX3" fmla="*/ 553188 w 4668769"/>
              <a:gd name="connsiteY3" fmla="*/ 4081799 h 4081799"/>
              <a:gd name="connsiteX4" fmla="*/ 570773 w 4668769"/>
              <a:gd name="connsiteY4" fmla="*/ 0 h 4081799"/>
              <a:gd name="connsiteX0" fmla="*/ 570773 w 4677561"/>
              <a:gd name="connsiteY0" fmla="*/ 1 h 4081800"/>
              <a:gd name="connsiteX1" fmla="*/ 4677561 w 4677561"/>
              <a:gd name="connsiteY1" fmla="*/ 0 h 4081800"/>
              <a:gd name="connsiteX2" fmla="*/ 4668769 w 4677561"/>
              <a:gd name="connsiteY2" fmla="*/ 4081800 h 4081800"/>
              <a:gd name="connsiteX3" fmla="*/ 553188 w 4677561"/>
              <a:gd name="connsiteY3" fmla="*/ 4081800 h 4081800"/>
              <a:gd name="connsiteX4" fmla="*/ 570773 w 4677561"/>
              <a:gd name="connsiteY4" fmla="*/ 1 h 4081800"/>
              <a:gd name="connsiteX0" fmla="*/ 599816 w 4706604"/>
              <a:gd name="connsiteY0" fmla="*/ 1 h 4081800"/>
              <a:gd name="connsiteX1" fmla="*/ 4706604 w 4706604"/>
              <a:gd name="connsiteY1" fmla="*/ 0 h 4081800"/>
              <a:gd name="connsiteX2" fmla="*/ 4697812 w 4706604"/>
              <a:gd name="connsiteY2" fmla="*/ 4081800 h 4081800"/>
              <a:gd name="connsiteX3" fmla="*/ 511892 w 4706604"/>
              <a:gd name="connsiteY3" fmla="*/ 3659769 h 4081800"/>
              <a:gd name="connsiteX4" fmla="*/ 599816 w 4706604"/>
              <a:gd name="connsiteY4" fmla="*/ 1 h 4081800"/>
              <a:gd name="connsiteX0" fmla="*/ 599816 w 4706604"/>
              <a:gd name="connsiteY0" fmla="*/ 1 h 3659769"/>
              <a:gd name="connsiteX1" fmla="*/ 4706604 w 4706604"/>
              <a:gd name="connsiteY1" fmla="*/ 0 h 3659769"/>
              <a:gd name="connsiteX2" fmla="*/ 4645059 w 4706604"/>
              <a:gd name="connsiteY2" fmla="*/ 3624600 h 3659769"/>
              <a:gd name="connsiteX3" fmla="*/ 511892 w 4706604"/>
              <a:gd name="connsiteY3" fmla="*/ 3659769 h 3659769"/>
              <a:gd name="connsiteX4" fmla="*/ 599816 w 4706604"/>
              <a:gd name="connsiteY4" fmla="*/ 1 h 3659769"/>
              <a:gd name="connsiteX0" fmla="*/ 599816 w 4707450"/>
              <a:gd name="connsiteY0" fmla="*/ 1 h 3659769"/>
              <a:gd name="connsiteX1" fmla="*/ 4706604 w 4707450"/>
              <a:gd name="connsiteY1" fmla="*/ 0 h 3659769"/>
              <a:gd name="connsiteX2" fmla="*/ 4706605 w 4707450"/>
              <a:gd name="connsiteY2" fmla="*/ 3650977 h 3659769"/>
              <a:gd name="connsiteX3" fmla="*/ 511892 w 4707450"/>
              <a:gd name="connsiteY3" fmla="*/ 3659769 h 3659769"/>
              <a:gd name="connsiteX4" fmla="*/ 599816 w 4707450"/>
              <a:gd name="connsiteY4" fmla="*/ 1 h 3659769"/>
              <a:gd name="connsiteX0" fmla="*/ 634214 w 4741848"/>
              <a:gd name="connsiteY0" fmla="*/ 1 h 3668316"/>
              <a:gd name="connsiteX1" fmla="*/ 4741002 w 4741848"/>
              <a:gd name="connsiteY1" fmla="*/ 0 h 3668316"/>
              <a:gd name="connsiteX2" fmla="*/ 4741003 w 4741848"/>
              <a:gd name="connsiteY2" fmla="*/ 3650977 h 3668316"/>
              <a:gd name="connsiteX3" fmla="*/ 469369 w 4741848"/>
              <a:gd name="connsiteY3" fmla="*/ 3668316 h 3668316"/>
              <a:gd name="connsiteX4" fmla="*/ 634214 w 4741848"/>
              <a:gd name="connsiteY4" fmla="*/ 1 h 3668316"/>
              <a:gd name="connsiteX0" fmla="*/ 642249 w 4732789"/>
              <a:gd name="connsiteY0" fmla="*/ 1 h 3668316"/>
              <a:gd name="connsiteX1" fmla="*/ 4731943 w 4732789"/>
              <a:gd name="connsiteY1" fmla="*/ 0 h 3668316"/>
              <a:gd name="connsiteX2" fmla="*/ 4731944 w 4732789"/>
              <a:gd name="connsiteY2" fmla="*/ 3650977 h 3668316"/>
              <a:gd name="connsiteX3" fmla="*/ 460310 w 4732789"/>
              <a:gd name="connsiteY3" fmla="*/ 3668316 h 3668316"/>
              <a:gd name="connsiteX4" fmla="*/ 642249 w 4732789"/>
              <a:gd name="connsiteY4" fmla="*/ 1 h 3668316"/>
              <a:gd name="connsiteX0" fmla="*/ 642249 w 4732789"/>
              <a:gd name="connsiteY0" fmla="*/ 1 h 3680688"/>
              <a:gd name="connsiteX1" fmla="*/ 4731943 w 4732789"/>
              <a:gd name="connsiteY1" fmla="*/ 0 h 3680688"/>
              <a:gd name="connsiteX2" fmla="*/ 4731944 w 4732789"/>
              <a:gd name="connsiteY2" fmla="*/ 3680688 h 3680688"/>
              <a:gd name="connsiteX3" fmla="*/ 460310 w 4732789"/>
              <a:gd name="connsiteY3" fmla="*/ 3668316 h 3680688"/>
              <a:gd name="connsiteX4" fmla="*/ 642249 w 4732789"/>
              <a:gd name="connsiteY4" fmla="*/ 1 h 3680688"/>
              <a:gd name="connsiteX0" fmla="*/ 642249 w 4732789"/>
              <a:gd name="connsiteY0" fmla="*/ 1 h 3681521"/>
              <a:gd name="connsiteX1" fmla="*/ 4731943 w 4732789"/>
              <a:gd name="connsiteY1" fmla="*/ 0 h 3681521"/>
              <a:gd name="connsiteX2" fmla="*/ 4731944 w 4732789"/>
              <a:gd name="connsiteY2" fmla="*/ 3680688 h 3681521"/>
              <a:gd name="connsiteX3" fmla="*/ 460310 w 4732789"/>
              <a:gd name="connsiteY3" fmla="*/ 3681521 h 3681521"/>
              <a:gd name="connsiteX4" fmla="*/ 642249 w 4732789"/>
              <a:gd name="connsiteY4" fmla="*/ 1 h 3681521"/>
              <a:gd name="connsiteX0" fmla="*/ 651938 w 4742478"/>
              <a:gd name="connsiteY0" fmla="*/ 1 h 3681521"/>
              <a:gd name="connsiteX1" fmla="*/ 4741632 w 4742478"/>
              <a:gd name="connsiteY1" fmla="*/ 0 h 3681521"/>
              <a:gd name="connsiteX2" fmla="*/ 4741633 w 4742478"/>
              <a:gd name="connsiteY2" fmla="*/ 3680688 h 3681521"/>
              <a:gd name="connsiteX3" fmla="*/ 469999 w 4742478"/>
              <a:gd name="connsiteY3" fmla="*/ 3681521 h 3681521"/>
              <a:gd name="connsiteX4" fmla="*/ 651938 w 4742478"/>
              <a:gd name="connsiteY4" fmla="*/ 1 h 3681521"/>
              <a:gd name="connsiteX0" fmla="*/ 651938 w 4742478"/>
              <a:gd name="connsiteY0" fmla="*/ 1 h 3681521"/>
              <a:gd name="connsiteX1" fmla="*/ 4741632 w 4742478"/>
              <a:gd name="connsiteY1" fmla="*/ 0 h 3681521"/>
              <a:gd name="connsiteX2" fmla="*/ 4741633 w 4742478"/>
              <a:gd name="connsiteY2" fmla="*/ 3680688 h 3681521"/>
              <a:gd name="connsiteX3" fmla="*/ 469999 w 4742478"/>
              <a:gd name="connsiteY3" fmla="*/ 3681521 h 3681521"/>
              <a:gd name="connsiteX4" fmla="*/ 651938 w 4742478"/>
              <a:gd name="connsiteY4" fmla="*/ 1 h 3681521"/>
              <a:gd name="connsiteX0" fmla="*/ 636661 w 4760368"/>
              <a:gd name="connsiteY0" fmla="*/ 5491 h 3681521"/>
              <a:gd name="connsiteX1" fmla="*/ 4759522 w 4760368"/>
              <a:gd name="connsiteY1" fmla="*/ 0 h 3681521"/>
              <a:gd name="connsiteX2" fmla="*/ 4759523 w 4760368"/>
              <a:gd name="connsiteY2" fmla="*/ 3680688 h 3681521"/>
              <a:gd name="connsiteX3" fmla="*/ 487889 w 4760368"/>
              <a:gd name="connsiteY3" fmla="*/ 3681521 h 3681521"/>
              <a:gd name="connsiteX4" fmla="*/ 636661 w 4760368"/>
              <a:gd name="connsiteY4" fmla="*/ 5491 h 3681521"/>
              <a:gd name="connsiteX0" fmla="*/ 629168 w 4769574"/>
              <a:gd name="connsiteY0" fmla="*/ 8808 h 3681521"/>
              <a:gd name="connsiteX1" fmla="*/ 4768728 w 4769574"/>
              <a:gd name="connsiteY1" fmla="*/ 0 h 3681521"/>
              <a:gd name="connsiteX2" fmla="*/ 4768729 w 4769574"/>
              <a:gd name="connsiteY2" fmla="*/ 3680688 h 3681521"/>
              <a:gd name="connsiteX3" fmla="*/ 497095 w 4769574"/>
              <a:gd name="connsiteY3" fmla="*/ 3681521 h 3681521"/>
              <a:gd name="connsiteX4" fmla="*/ 629168 w 4769574"/>
              <a:gd name="connsiteY4" fmla="*/ 8808 h 3681521"/>
              <a:gd name="connsiteX0" fmla="*/ 601494 w 4741900"/>
              <a:gd name="connsiteY0" fmla="*/ 8808 h 3684838"/>
              <a:gd name="connsiteX1" fmla="*/ 4741054 w 4741900"/>
              <a:gd name="connsiteY1" fmla="*/ 0 h 3684838"/>
              <a:gd name="connsiteX2" fmla="*/ 4741055 w 4741900"/>
              <a:gd name="connsiteY2" fmla="*/ 3680688 h 3684838"/>
              <a:gd name="connsiteX3" fmla="*/ 533787 w 4741900"/>
              <a:gd name="connsiteY3" fmla="*/ 3684838 h 3684838"/>
              <a:gd name="connsiteX4" fmla="*/ 601494 w 4741900"/>
              <a:gd name="connsiteY4" fmla="*/ 8808 h 3684838"/>
              <a:gd name="connsiteX0" fmla="*/ 617057 w 4757463"/>
              <a:gd name="connsiteY0" fmla="*/ 8808 h 3680688"/>
              <a:gd name="connsiteX1" fmla="*/ 4756617 w 4757463"/>
              <a:gd name="connsiteY1" fmla="*/ 0 h 3680688"/>
              <a:gd name="connsiteX2" fmla="*/ 4756618 w 4757463"/>
              <a:gd name="connsiteY2" fmla="*/ 3680688 h 3680688"/>
              <a:gd name="connsiteX3" fmla="*/ 512611 w 4757463"/>
              <a:gd name="connsiteY3" fmla="*/ 3678203 h 3680688"/>
              <a:gd name="connsiteX4" fmla="*/ 617057 w 4757463"/>
              <a:gd name="connsiteY4" fmla="*/ 8808 h 3680688"/>
              <a:gd name="connsiteX0" fmla="*/ 602464 w 4742870"/>
              <a:gd name="connsiteY0" fmla="*/ 8808 h 3680688"/>
              <a:gd name="connsiteX1" fmla="*/ 4742024 w 4742870"/>
              <a:gd name="connsiteY1" fmla="*/ 0 h 3680688"/>
              <a:gd name="connsiteX2" fmla="*/ 4742025 w 4742870"/>
              <a:gd name="connsiteY2" fmla="*/ 3680688 h 3680688"/>
              <a:gd name="connsiteX3" fmla="*/ 498018 w 4742870"/>
              <a:gd name="connsiteY3" fmla="*/ 3678203 h 3680688"/>
              <a:gd name="connsiteX4" fmla="*/ 602464 w 4742870"/>
              <a:gd name="connsiteY4" fmla="*/ 8808 h 3680688"/>
              <a:gd name="connsiteX0" fmla="*/ 586378 w 4726784"/>
              <a:gd name="connsiteY0" fmla="*/ 8808 h 3680688"/>
              <a:gd name="connsiteX1" fmla="*/ 4725938 w 4726784"/>
              <a:gd name="connsiteY1" fmla="*/ 0 h 3680688"/>
              <a:gd name="connsiteX2" fmla="*/ 4725939 w 4726784"/>
              <a:gd name="connsiteY2" fmla="*/ 3680688 h 3680688"/>
              <a:gd name="connsiteX3" fmla="*/ 481932 w 4726784"/>
              <a:gd name="connsiteY3" fmla="*/ 3678203 h 3680688"/>
              <a:gd name="connsiteX4" fmla="*/ 586378 w 4726784"/>
              <a:gd name="connsiteY4" fmla="*/ 8808 h 3680688"/>
              <a:gd name="connsiteX0" fmla="*/ 575515 w 4715921"/>
              <a:gd name="connsiteY0" fmla="*/ 8808 h 3680688"/>
              <a:gd name="connsiteX1" fmla="*/ 4715075 w 4715921"/>
              <a:gd name="connsiteY1" fmla="*/ 0 h 3680688"/>
              <a:gd name="connsiteX2" fmla="*/ 4715076 w 4715921"/>
              <a:gd name="connsiteY2" fmla="*/ 3680688 h 3680688"/>
              <a:gd name="connsiteX3" fmla="*/ 471069 w 4715921"/>
              <a:gd name="connsiteY3" fmla="*/ 3678203 h 3680688"/>
              <a:gd name="connsiteX4" fmla="*/ 575515 w 4715921"/>
              <a:gd name="connsiteY4" fmla="*/ 8808 h 3680688"/>
              <a:gd name="connsiteX0" fmla="*/ 587738 w 4728144"/>
              <a:gd name="connsiteY0" fmla="*/ 8808 h 3680688"/>
              <a:gd name="connsiteX1" fmla="*/ 4727298 w 4728144"/>
              <a:gd name="connsiteY1" fmla="*/ 0 h 3680688"/>
              <a:gd name="connsiteX2" fmla="*/ 4727299 w 4728144"/>
              <a:gd name="connsiteY2" fmla="*/ 3680688 h 3680688"/>
              <a:gd name="connsiteX3" fmla="*/ 483292 w 4728144"/>
              <a:gd name="connsiteY3" fmla="*/ 3678203 h 3680688"/>
              <a:gd name="connsiteX4" fmla="*/ 587738 w 4728144"/>
              <a:gd name="connsiteY4" fmla="*/ 8808 h 3680688"/>
              <a:gd name="connsiteX0" fmla="*/ 592227 w 4732633"/>
              <a:gd name="connsiteY0" fmla="*/ 8808 h 3680688"/>
              <a:gd name="connsiteX1" fmla="*/ 4731787 w 4732633"/>
              <a:gd name="connsiteY1" fmla="*/ 0 h 3680688"/>
              <a:gd name="connsiteX2" fmla="*/ 4731788 w 4732633"/>
              <a:gd name="connsiteY2" fmla="*/ 3680688 h 3680688"/>
              <a:gd name="connsiteX3" fmla="*/ 487781 w 4732633"/>
              <a:gd name="connsiteY3" fmla="*/ 3678203 h 3680688"/>
              <a:gd name="connsiteX4" fmla="*/ 592227 w 4732633"/>
              <a:gd name="connsiteY4" fmla="*/ 8808 h 3680688"/>
              <a:gd name="connsiteX0" fmla="*/ 590793 w 4734538"/>
              <a:gd name="connsiteY0" fmla="*/ 2174 h 3680688"/>
              <a:gd name="connsiteX1" fmla="*/ 4733692 w 4734538"/>
              <a:gd name="connsiteY1" fmla="*/ 0 h 3680688"/>
              <a:gd name="connsiteX2" fmla="*/ 4733693 w 4734538"/>
              <a:gd name="connsiteY2" fmla="*/ 3680688 h 3680688"/>
              <a:gd name="connsiteX3" fmla="*/ 489686 w 4734538"/>
              <a:gd name="connsiteY3" fmla="*/ 3678203 h 3680688"/>
              <a:gd name="connsiteX4" fmla="*/ 590793 w 4734538"/>
              <a:gd name="connsiteY4" fmla="*/ 2174 h 3680688"/>
              <a:gd name="connsiteX0" fmla="*/ 598022 w 4725068"/>
              <a:gd name="connsiteY0" fmla="*/ 0 h 3681831"/>
              <a:gd name="connsiteX1" fmla="*/ 4724222 w 4725068"/>
              <a:gd name="connsiteY1" fmla="*/ 1143 h 3681831"/>
              <a:gd name="connsiteX2" fmla="*/ 4724223 w 4725068"/>
              <a:gd name="connsiteY2" fmla="*/ 3681831 h 3681831"/>
              <a:gd name="connsiteX3" fmla="*/ 480216 w 4725068"/>
              <a:gd name="connsiteY3" fmla="*/ 3679346 h 3681831"/>
              <a:gd name="connsiteX4" fmla="*/ 598022 w 4725068"/>
              <a:gd name="connsiteY4" fmla="*/ 0 h 3681831"/>
              <a:gd name="connsiteX0" fmla="*/ 598022 w 4725068"/>
              <a:gd name="connsiteY0" fmla="*/ 0 h 3685148"/>
              <a:gd name="connsiteX1" fmla="*/ 4724222 w 4725068"/>
              <a:gd name="connsiteY1" fmla="*/ 4460 h 3685148"/>
              <a:gd name="connsiteX2" fmla="*/ 4724223 w 4725068"/>
              <a:gd name="connsiteY2" fmla="*/ 3685148 h 3685148"/>
              <a:gd name="connsiteX3" fmla="*/ 480216 w 4725068"/>
              <a:gd name="connsiteY3" fmla="*/ 3682663 h 3685148"/>
              <a:gd name="connsiteX4" fmla="*/ 598022 w 4725068"/>
              <a:gd name="connsiteY4" fmla="*/ 0 h 3685148"/>
              <a:gd name="connsiteX0" fmla="*/ 596565 w 4726950"/>
              <a:gd name="connsiteY0" fmla="*/ 2174 h 3680688"/>
              <a:gd name="connsiteX1" fmla="*/ 4726104 w 4726950"/>
              <a:gd name="connsiteY1" fmla="*/ 0 h 3680688"/>
              <a:gd name="connsiteX2" fmla="*/ 4726105 w 4726950"/>
              <a:gd name="connsiteY2" fmla="*/ 3680688 h 3680688"/>
              <a:gd name="connsiteX3" fmla="*/ 482098 w 4726950"/>
              <a:gd name="connsiteY3" fmla="*/ 3678203 h 3680688"/>
              <a:gd name="connsiteX4" fmla="*/ 596565 w 4726950"/>
              <a:gd name="connsiteY4" fmla="*/ 2174 h 3680688"/>
              <a:gd name="connsiteX0" fmla="*/ 600621 w 4731006"/>
              <a:gd name="connsiteY0" fmla="*/ 2174 h 3680688"/>
              <a:gd name="connsiteX1" fmla="*/ 4730160 w 4731006"/>
              <a:gd name="connsiteY1" fmla="*/ 0 h 3680688"/>
              <a:gd name="connsiteX2" fmla="*/ 4730161 w 4731006"/>
              <a:gd name="connsiteY2" fmla="*/ 3680688 h 3680688"/>
              <a:gd name="connsiteX3" fmla="*/ 486154 w 4731006"/>
              <a:gd name="connsiteY3" fmla="*/ 3678203 h 3680688"/>
              <a:gd name="connsiteX4" fmla="*/ 600621 w 4731006"/>
              <a:gd name="connsiteY4" fmla="*/ 2174 h 3680688"/>
              <a:gd name="connsiteX0" fmla="*/ 599177 w 4729562"/>
              <a:gd name="connsiteY0" fmla="*/ 2174 h 3688155"/>
              <a:gd name="connsiteX1" fmla="*/ 4728716 w 4729562"/>
              <a:gd name="connsiteY1" fmla="*/ 0 h 3688155"/>
              <a:gd name="connsiteX2" fmla="*/ 4728717 w 4729562"/>
              <a:gd name="connsiteY2" fmla="*/ 3680688 h 3688155"/>
              <a:gd name="connsiteX3" fmla="*/ 488050 w 4729562"/>
              <a:gd name="connsiteY3" fmla="*/ 3688155 h 3688155"/>
              <a:gd name="connsiteX4" fmla="*/ 599177 w 4729562"/>
              <a:gd name="connsiteY4" fmla="*/ 2174 h 3688155"/>
              <a:gd name="connsiteX0" fmla="*/ 599177 w 4729562"/>
              <a:gd name="connsiteY0" fmla="*/ 0 h 3685981"/>
              <a:gd name="connsiteX1" fmla="*/ 4728716 w 4729562"/>
              <a:gd name="connsiteY1" fmla="*/ 1143 h 3685981"/>
              <a:gd name="connsiteX2" fmla="*/ 4728717 w 4729562"/>
              <a:gd name="connsiteY2" fmla="*/ 3678514 h 3685981"/>
              <a:gd name="connsiteX3" fmla="*/ 488050 w 4729562"/>
              <a:gd name="connsiteY3" fmla="*/ 3685981 h 3685981"/>
              <a:gd name="connsiteX4" fmla="*/ 599177 w 4729562"/>
              <a:gd name="connsiteY4" fmla="*/ 0 h 3685981"/>
              <a:gd name="connsiteX0" fmla="*/ 596303 w 4733367"/>
              <a:gd name="connsiteY0" fmla="*/ 5491 h 3684838"/>
              <a:gd name="connsiteX1" fmla="*/ 4732521 w 4733367"/>
              <a:gd name="connsiteY1" fmla="*/ 0 h 3684838"/>
              <a:gd name="connsiteX2" fmla="*/ 4732522 w 4733367"/>
              <a:gd name="connsiteY2" fmla="*/ 3677371 h 3684838"/>
              <a:gd name="connsiteX3" fmla="*/ 491855 w 4733367"/>
              <a:gd name="connsiteY3" fmla="*/ 3684838 h 3684838"/>
              <a:gd name="connsiteX4" fmla="*/ 596303 w 4733367"/>
              <a:gd name="connsiteY4" fmla="*/ 5491 h 3684838"/>
              <a:gd name="connsiteX0" fmla="*/ 596303 w 4733367"/>
              <a:gd name="connsiteY0" fmla="*/ 5491 h 3684838"/>
              <a:gd name="connsiteX1" fmla="*/ 4732521 w 4733367"/>
              <a:gd name="connsiteY1" fmla="*/ 0 h 3684838"/>
              <a:gd name="connsiteX2" fmla="*/ 4732522 w 4733367"/>
              <a:gd name="connsiteY2" fmla="*/ 3677371 h 3684838"/>
              <a:gd name="connsiteX3" fmla="*/ 491855 w 4733367"/>
              <a:gd name="connsiteY3" fmla="*/ 3684838 h 3684838"/>
              <a:gd name="connsiteX4" fmla="*/ 596303 w 4733367"/>
              <a:gd name="connsiteY4" fmla="*/ 5491 h 3684838"/>
              <a:gd name="connsiteX0" fmla="*/ 594875 w 4735279"/>
              <a:gd name="connsiteY0" fmla="*/ 2174 h 3684838"/>
              <a:gd name="connsiteX1" fmla="*/ 4734433 w 4735279"/>
              <a:gd name="connsiteY1" fmla="*/ 0 h 3684838"/>
              <a:gd name="connsiteX2" fmla="*/ 4734434 w 4735279"/>
              <a:gd name="connsiteY2" fmla="*/ 3677371 h 3684838"/>
              <a:gd name="connsiteX3" fmla="*/ 493767 w 4735279"/>
              <a:gd name="connsiteY3" fmla="*/ 3684838 h 3684838"/>
              <a:gd name="connsiteX4" fmla="*/ 594875 w 4735279"/>
              <a:gd name="connsiteY4" fmla="*/ 2174 h 3684838"/>
              <a:gd name="connsiteX0" fmla="*/ 594875 w 4735279"/>
              <a:gd name="connsiteY0" fmla="*/ 2174 h 3684838"/>
              <a:gd name="connsiteX1" fmla="*/ 4734433 w 4735279"/>
              <a:gd name="connsiteY1" fmla="*/ 0 h 3684838"/>
              <a:gd name="connsiteX2" fmla="*/ 4734434 w 4735279"/>
              <a:gd name="connsiteY2" fmla="*/ 3677371 h 3684838"/>
              <a:gd name="connsiteX3" fmla="*/ 493767 w 4735279"/>
              <a:gd name="connsiteY3" fmla="*/ 3684838 h 3684838"/>
              <a:gd name="connsiteX4" fmla="*/ 594875 w 4735279"/>
              <a:gd name="connsiteY4" fmla="*/ 2174 h 3684838"/>
              <a:gd name="connsiteX0" fmla="*/ 594875 w 4735279"/>
              <a:gd name="connsiteY0" fmla="*/ 5491 h 3684838"/>
              <a:gd name="connsiteX1" fmla="*/ 4734433 w 4735279"/>
              <a:gd name="connsiteY1" fmla="*/ 0 h 3684838"/>
              <a:gd name="connsiteX2" fmla="*/ 4734434 w 4735279"/>
              <a:gd name="connsiteY2" fmla="*/ 3677371 h 3684838"/>
              <a:gd name="connsiteX3" fmla="*/ 493767 w 4735279"/>
              <a:gd name="connsiteY3" fmla="*/ 3684838 h 3684838"/>
              <a:gd name="connsiteX4" fmla="*/ 594875 w 4735279"/>
              <a:gd name="connsiteY4" fmla="*/ 5491 h 3684838"/>
              <a:gd name="connsiteX0" fmla="*/ 596304 w 4733368"/>
              <a:gd name="connsiteY0" fmla="*/ 2174 h 3684838"/>
              <a:gd name="connsiteX1" fmla="*/ 4732522 w 4733368"/>
              <a:gd name="connsiteY1" fmla="*/ 0 h 3684838"/>
              <a:gd name="connsiteX2" fmla="*/ 4732523 w 4733368"/>
              <a:gd name="connsiteY2" fmla="*/ 3677371 h 3684838"/>
              <a:gd name="connsiteX3" fmla="*/ 491856 w 4733368"/>
              <a:gd name="connsiteY3" fmla="*/ 3684838 h 3684838"/>
              <a:gd name="connsiteX4" fmla="*/ 596304 w 4733368"/>
              <a:gd name="connsiteY4" fmla="*/ 2174 h 3684838"/>
              <a:gd name="connsiteX0" fmla="*/ 596304 w 4733368"/>
              <a:gd name="connsiteY0" fmla="*/ 5491 h 3684838"/>
              <a:gd name="connsiteX1" fmla="*/ 4732522 w 4733368"/>
              <a:gd name="connsiteY1" fmla="*/ 0 h 3684838"/>
              <a:gd name="connsiteX2" fmla="*/ 4732523 w 4733368"/>
              <a:gd name="connsiteY2" fmla="*/ 3677371 h 3684838"/>
              <a:gd name="connsiteX3" fmla="*/ 491856 w 4733368"/>
              <a:gd name="connsiteY3" fmla="*/ 3684838 h 3684838"/>
              <a:gd name="connsiteX4" fmla="*/ 596304 w 4733368"/>
              <a:gd name="connsiteY4" fmla="*/ 5491 h 3684838"/>
              <a:gd name="connsiteX0" fmla="*/ 594875 w 4735279"/>
              <a:gd name="connsiteY0" fmla="*/ 5491 h 3684838"/>
              <a:gd name="connsiteX1" fmla="*/ 4734433 w 4735279"/>
              <a:gd name="connsiteY1" fmla="*/ 0 h 3684838"/>
              <a:gd name="connsiteX2" fmla="*/ 4734434 w 4735279"/>
              <a:gd name="connsiteY2" fmla="*/ 3677371 h 3684838"/>
              <a:gd name="connsiteX3" fmla="*/ 493767 w 4735279"/>
              <a:gd name="connsiteY3" fmla="*/ 3684838 h 3684838"/>
              <a:gd name="connsiteX4" fmla="*/ 594875 w 4735279"/>
              <a:gd name="connsiteY4" fmla="*/ 5491 h 3684838"/>
              <a:gd name="connsiteX0" fmla="*/ 596304 w 4733368"/>
              <a:gd name="connsiteY0" fmla="*/ 2174 h 3684838"/>
              <a:gd name="connsiteX1" fmla="*/ 4732522 w 4733368"/>
              <a:gd name="connsiteY1" fmla="*/ 0 h 3684838"/>
              <a:gd name="connsiteX2" fmla="*/ 4732523 w 4733368"/>
              <a:gd name="connsiteY2" fmla="*/ 3677371 h 3684838"/>
              <a:gd name="connsiteX3" fmla="*/ 491856 w 4733368"/>
              <a:gd name="connsiteY3" fmla="*/ 3684838 h 3684838"/>
              <a:gd name="connsiteX4" fmla="*/ 596304 w 4733368"/>
              <a:gd name="connsiteY4" fmla="*/ 2174 h 3684838"/>
              <a:gd name="connsiteX0" fmla="*/ 585455 w 4722519"/>
              <a:gd name="connsiteY0" fmla="*/ 2174 h 3684838"/>
              <a:gd name="connsiteX1" fmla="*/ 4721673 w 4722519"/>
              <a:gd name="connsiteY1" fmla="*/ 0 h 3684838"/>
              <a:gd name="connsiteX2" fmla="*/ 4721674 w 4722519"/>
              <a:gd name="connsiteY2" fmla="*/ 3677371 h 3684838"/>
              <a:gd name="connsiteX3" fmla="*/ 481007 w 4722519"/>
              <a:gd name="connsiteY3" fmla="*/ 3684838 h 3684838"/>
              <a:gd name="connsiteX4" fmla="*/ 585455 w 4722519"/>
              <a:gd name="connsiteY4" fmla="*/ 2174 h 3684838"/>
              <a:gd name="connsiteX0" fmla="*/ 593586 w 4730650"/>
              <a:gd name="connsiteY0" fmla="*/ 2174 h 3684838"/>
              <a:gd name="connsiteX1" fmla="*/ 4729804 w 4730650"/>
              <a:gd name="connsiteY1" fmla="*/ 0 h 3684838"/>
              <a:gd name="connsiteX2" fmla="*/ 4729805 w 4730650"/>
              <a:gd name="connsiteY2" fmla="*/ 3677371 h 3684838"/>
              <a:gd name="connsiteX3" fmla="*/ 489138 w 4730650"/>
              <a:gd name="connsiteY3" fmla="*/ 3684838 h 3684838"/>
              <a:gd name="connsiteX4" fmla="*/ 593586 w 4730650"/>
              <a:gd name="connsiteY4" fmla="*/ 2174 h 3684838"/>
              <a:gd name="connsiteX0" fmla="*/ 593586 w 4736932"/>
              <a:gd name="connsiteY0" fmla="*/ 2174 h 3687322"/>
              <a:gd name="connsiteX1" fmla="*/ 4729804 w 4736932"/>
              <a:gd name="connsiteY1" fmla="*/ 0 h 3687322"/>
              <a:gd name="connsiteX2" fmla="*/ 4736485 w 4736932"/>
              <a:gd name="connsiteY2" fmla="*/ 3687322 h 3687322"/>
              <a:gd name="connsiteX3" fmla="*/ 489138 w 4736932"/>
              <a:gd name="connsiteY3" fmla="*/ 3684838 h 3687322"/>
              <a:gd name="connsiteX4" fmla="*/ 593586 w 4736932"/>
              <a:gd name="connsiteY4" fmla="*/ 2174 h 3687322"/>
              <a:gd name="connsiteX0" fmla="*/ 593586 w 4739824"/>
              <a:gd name="connsiteY0" fmla="*/ 2174 h 3687322"/>
              <a:gd name="connsiteX1" fmla="*/ 4739824 w 4739824"/>
              <a:gd name="connsiteY1" fmla="*/ 0 h 3687322"/>
              <a:gd name="connsiteX2" fmla="*/ 4736485 w 4739824"/>
              <a:gd name="connsiteY2" fmla="*/ 3687322 h 3687322"/>
              <a:gd name="connsiteX3" fmla="*/ 489138 w 4739824"/>
              <a:gd name="connsiteY3" fmla="*/ 3684838 h 3687322"/>
              <a:gd name="connsiteX4" fmla="*/ 593586 w 4739824"/>
              <a:gd name="connsiteY4" fmla="*/ 2174 h 3687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39824" h="3687322">
                <a:moveTo>
                  <a:pt x="593586" y="2174"/>
                </a:moveTo>
                <a:lnTo>
                  <a:pt x="4739824" y="0"/>
                </a:lnTo>
                <a:cubicBezTo>
                  <a:pt x="4736893" y="1360600"/>
                  <a:pt x="4739416" y="2326722"/>
                  <a:pt x="4736485" y="3687322"/>
                </a:cubicBezTo>
                <a:lnTo>
                  <a:pt x="489138" y="3684838"/>
                </a:lnTo>
                <a:cubicBezTo>
                  <a:pt x="18231" y="2928543"/>
                  <a:pt x="-365842" y="1442490"/>
                  <a:pt x="593586" y="2174"/>
                </a:cubicBezTo>
                <a:close/>
              </a:path>
            </a:pathLst>
          </a:custGeom>
        </p:spPr>
      </p:pic>
    </p:spTree>
    <p:extLst>
      <p:ext uri="{BB962C8B-B14F-4D97-AF65-F5344CB8AC3E}">
        <p14:creationId xmlns:p14="http://schemas.microsoft.com/office/powerpoint/2010/main" val="394242316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Photo 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Title 2"/>
          <p:cNvSpPr>
            <a:spLocks noGrp="1"/>
          </p:cNvSpPr>
          <p:nvPr>
            <p:ph type="title" hasCustomPrompt="1"/>
          </p:nvPr>
        </p:nvSpPr>
        <p:spPr>
          <a:xfrm>
            <a:off x="594885" y="3493084"/>
            <a:ext cx="5196316" cy="725311"/>
          </a:xfrm>
          <a:prstGeom prst="rect">
            <a:avLst/>
          </a:prstGeom>
        </p:spPr>
        <p:txBody>
          <a:bodyPr lIns="0" tIns="0" rIns="0" bIns="0" anchor="t" anchorCtr="0"/>
          <a:lstStyle>
            <a:lvl1pPr algn="l">
              <a:lnSpc>
                <a:spcPct val="100000"/>
              </a:lnSpc>
              <a:defRPr sz="2133" b="0" i="0" cap="none" spc="120" baseline="0">
                <a:solidFill>
                  <a:srgbClr val="FFFFFF"/>
                </a:solidFill>
                <a:latin typeface="Verdana"/>
                <a:cs typeface="Verdana"/>
              </a:defRPr>
            </a:lvl1pPr>
          </a:lstStyle>
          <a:p>
            <a:r>
              <a:rPr lang="en-GB" noProof="0"/>
              <a:t>Title of presentation</a:t>
            </a:r>
            <a:br>
              <a:rPr lang="en-GB" noProof="0"/>
            </a:br>
            <a:r>
              <a:rPr lang="en-GB" noProof="0"/>
              <a:t>Second line title</a:t>
            </a:r>
          </a:p>
        </p:txBody>
      </p:sp>
      <p:sp>
        <p:nvSpPr>
          <p:cNvPr id="10" name="Text Placeholder 19"/>
          <p:cNvSpPr>
            <a:spLocks noGrp="1"/>
          </p:cNvSpPr>
          <p:nvPr>
            <p:ph type="body" sz="quarter" idx="11" hasCustomPrompt="1"/>
          </p:nvPr>
        </p:nvSpPr>
        <p:spPr>
          <a:xfrm>
            <a:off x="594895" y="4341549"/>
            <a:ext cx="5196311" cy="205052"/>
          </a:xfrm>
          <a:prstGeom prst="rect">
            <a:avLst/>
          </a:prstGeom>
        </p:spPr>
        <p:txBody>
          <a:bodyPr lIns="0" tIns="0" rIns="0" bIns="0"/>
          <a:lstStyle>
            <a:lvl1pPr marL="0" indent="0" algn="l">
              <a:buNone/>
              <a:defRPr sz="1333" b="0" i="0" cap="none" spc="120" baseline="0">
                <a:solidFill>
                  <a:srgbClr val="FFFFFF"/>
                </a:solidFill>
                <a:latin typeface="Verdana"/>
                <a:cs typeface="Verdana"/>
              </a:defRPr>
            </a:lvl1pPr>
          </a:lstStyle>
          <a:p>
            <a:pPr lvl="0"/>
            <a:r>
              <a:rPr lang="en-GB" noProof="0"/>
              <a:t>Click to add subtitle</a:t>
            </a:r>
          </a:p>
        </p:txBody>
      </p:sp>
      <p:sp>
        <p:nvSpPr>
          <p:cNvPr id="14" name="Text Placeholder 19"/>
          <p:cNvSpPr>
            <a:spLocks noGrp="1"/>
          </p:cNvSpPr>
          <p:nvPr>
            <p:ph type="body" sz="quarter" idx="12" hasCustomPrompt="1"/>
          </p:nvPr>
        </p:nvSpPr>
        <p:spPr>
          <a:xfrm>
            <a:off x="609625" y="4863067"/>
            <a:ext cx="5187443" cy="205052"/>
          </a:xfrm>
          <a:prstGeom prst="rect">
            <a:avLst/>
          </a:prstGeom>
        </p:spPr>
        <p:txBody>
          <a:bodyPr lIns="0" tIns="0" rIns="0" bIns="0" anchor="b" anchorCtr="0"/>
          <a:lstStyle>
            <a:lvl1pPr marL="0" indent="0" algn="l">
              <a:lnSpc>
                <a:spcPct val="120000"/>
              </a:lnSpc>
              <a:buNone/>
              <a:defRPr sz="1200" b="0" cap="none" spc="0" baseline="0">
                <a:solidFill>
                  <a:srgbClr val="FFFFFF"/>
                </a:solidFill>
                <a:latin typeface="Verdana"/>
                <a:cs typeface="Verdana"/>
              </a:defRPr>
            </a:lvl1pPr>
          </a:lstStyle>
          <a:p>
            <a:pPr lvl="0"/>
            <a:r>
              <a:rPr lang="en-GB" noProof="0"/>
              <a:t>Click to add presenter name, title, company</a:t>
            </a:r>
          </a:p>
        </p:txBody>
      </p:sp>
      <p:sp>
        <p:nvSpPr>
          <p:cNvPr id="15" name="Text Placeholder 19"/>
          <p:cNvSpPr>
            <a:spLocks noGrp="1"/>
          </p:cNvSpPr>
          <p:nvPr>
            <p:ph type="body" sz="quarter" idx="14" hasCustomPrompt="1"/>
          </p:nvPr>
        </p:nvSpPr>
        <p:spPr>
          <a:xfrm>
            <a:off x="609601" y="5113853"/>
            <a:ext cx="5187457" cy="205052"/>
          </a:xfrm>
          <a:prstGeom prst="rect">
            <a:avLst/>
          </a:prstGeom>
        </p:spPr>
        <p:txBody>
          <a:bodyPr lIns="0" tIns="0" rIns="0" bIns="0"/>
          <a:lstStyle>
            <a:lvl1pPr marL="0" indent="0" algn="l">
              <a:buNone/>
              <a:defRPr sz="1200" b="0" cap="none" spc="0" baseline="0">
                <a:solidFill>
                  <a:srgbClr val="FFFFFF"/>
                </a:solidFill>
                <a:latin typeface="Verdana"/>
                <a:cs typeface="Verdana"/>
              </a:defRPr>
            </a:lvl1pPr>
          </a:lstStyle>
          <a:p>
            <a:pPr lvl="0"/>
            <a:r>
              <a:rPr lang="en-GB" noProof="0"/>
              <a:t>Click to add date</a:t>
            </a:r>
          </a:p>
        </p:txBody>
      </p:sp>
      <p:pic>
        <p:nvPicPr>
          <p:cNvPr id="3" name="Picture Placeholder 7" descr="A person in a hat holding a tablet&#10;&#10;Description automatically generated">
            <a:extLst>
              <a:ext uri="{FF2B5EF4-FFF2-40B4-BE49-F238E27FC236}">
                <a16:creationId xmlns:a16="http://schemas.microsoft.com/office/drawing/2014/main" id="{7E45A080-DD6F-8355-AD70-AA2FEF31A177}"/>
              </a:ext>
            </a:extLst>
          </p:cNvPr>
          <p:cNvPicPr>
            <a:picLocks noChangeAspect="1"/>
          </p:cNvPicPr>
          <p:nvPr userDrawn="1"/>
        </p:nvPicPr>
        <p:blipFill>
          <a:blip r:embed="rId3"/>
          <a:srcRect l="83" r="83"/>
          <a:stretch>
            <a:fillRect/>
          </a:stretch>
        </p:blipFill>
        <p:spPr>
          <a:xfrm>
            <a:off x="6195661" y="2163797"/>
            <a:ext cx="6007968" cy="4705843"/>
          </a:xfrm>
          <a:custGeom>
            <a:avLst/>
            <a:gdLst>
              <a:gd name="connsiteX0" fmla="*/ 0 w 4115581"/>
              <a:gd name="connsiteY0" fmla="*/ 0 h 4073007"/>
              <a:gd name="connsiteX1" fmla="*/ 4115581 w 4115581"/>
              <a:gd name="connsiteY1" fmla="*/ 0 h 4073007"/>
              <a:gd name="connsiteX2" fmla="*/ 4115581 w 4115581"/>
              <a:gd name="connsiteY2" fmla="*/ 4073007 h 4073007"/>
              <a:gd name="connsiteX3" fmla="*/ 0 w 4115581"/>
              <a:gd name="connsiteY3" fmla="*/ 4073007 h 4073007"/>
              <a:gd name="connsiteX4" fmla="*/ 0 w 4115581"/>
              <a:gd name="connsiteY4" fmla="*/ 0 h 4073007"/>
              <a:gd name="connsiteX0" fmla="*/ 429846 w 4545427"/>
              <a:gd name="connsiteY0" fmla="*/ 0 h 4073007"/>
              <a:gd name="connsiteX1" fmla="*/ 4545427 w 4545427"/>
              <a:gd name="connsiteY1" fmla="*/ 0 h 4073007"/>
              <a:gd name="connsiteX2" fmla="*/ 4545427 w 4545427"/>
              <a:gd name="connsiteY2" fmla="*/ 4073007 h 4073007"/>
              <a:gd name="connsiteX3" fmla="*/ 429846 w 4545427"/>
              <a:gd name="connsiteY3" fmla="*/ 4073007 h 4073007"/>
              <a:gd name="connsiteX4" fmla="*/ 429846 w 4545427"/>
              <a:gd name="connsiteY4" fmla="*/ 0 h 4073007"/>
              <a:gd name="connsiteX0" fmla="*/ 563853 w 4679434"/>
              <a:gd name="connsiteY0" fmla="*/ 0 h 4073007"/>
              <a:gd name="connsiteX1" fmla="*/ 4679434 w 4679434"/>
              <a:gd name="connsiteY1" fmla="*/ 0 h 4073007"/>
              <a:gd name="connsiteX2" fmla="*/ 4679434 w 4679434"/>
              <a:gd name="connsiteY2" fmla="*/ 4073007 h 4073007"/>
              <a:gd name="connsiteX3" fmla="*/ 563853 w 4679434"/>
              <a:gd name="connsiteY3" fmla="*/ 4073007 h 4073007"/>
              <a:gd name="connsiteX4" fmla="*/ 563853 w 4679434"/>
              <a:gd name="connsiteY4" fmla="*/ 0 h 4073007"/>
              <a:gd name="connsiteX0" fmla="*/ 570773 w 4668769"/>
              <a:gd name="connsiteY0" fmla="*/ 0 h 4081799"/>
              <a:gd name="connsiteX1" fmla="*/ 4668769 w 4668769"/>
              <a:gd name="connsiteY1" fmla="*/ 8792 h 4081799"/>
              <a:gd name="connsiteX2" fmla="*/ 4668769 w 4668769"/>
              <a:gd name="connsiteY2" fmla="*/ 4081799 h 4081799"/>
              <a:gd name="connsiteX3" fmla="*/ 553188 w 4668769"/>
              <a:gd name="connsiteY3" fmla="*/ 4081799 h 4081799"/>
              <a:gd name="connsiteX4" fmla="*/ 570773 w 4668769"/>
              <a:gd name="connsiteY4" fmla="*/ 0 h 4081799"/>
              <a:gd name="connsiteX0" fmla="*/ 570773 w 4677561"/>
              <a:gd name="connsiteY0" fmla="*/ 1 h 4081800"/>
              <a:gd name="connsiteX1" fmla="*/ 4677561 w 4677561"/>
              <a:gd name="connsiteY1" fmla="*/ 0 h 4081800"/>
              <a:gd name="connsiteX2" fmla="*/ 4668769 w 4677561"/>
              <a:gd name="connsiteY2" fmla="*/ 4081800 h 4081800"/>
              <a:gd name="connsiteX3" fmla="*/ 553188 w 4677561"/>
              <a:gd name="connsiteY3" fmla="*/ 4081800 h 4081800"/>
              <a:gd name="connsiteX4" fmla="*/ 570773 w 4677561"/>
              <a:gd name="connsiteY4" fmla="*/ 1 h 4081800"/>
              <a:gd name="connsiteX0" fmla="*/ 599816 w 4706604"/>
              <a:gd name="connsiteY0" fmla="*/ 1 h 4081800"/>
              <a:gd name="connsiteX1" fmla="*/ 4706604 w 4706604"/>
              <a:gd name="connsiteY1" fmla="*/ 0 h 4081800"/>
              <a:gd name="connsiteX2" fmla="*/ 4697812 w 4706604"/>
              <a:gd name="connsiteY2" fmla="*/ 4081800 h 4081800"/>
              <a:gd name="connsiteX3" fmla="*/ 511892 w 4706604"/>
              <a:gd name="connsiteY3" fmla="*/ 3659769 h 4081800"/>
              <a:gd name="connsiteX4" fmla="*/ 599816 w 4706604"/>
              <a:gd name="connsiteY4" fmla="*/ 1 h 4081800"/>
              <a:gd name="connsiteX0" fmla="*/ 599816 w 4706604"/>
              <a:gd name="connsiteY0" fmla="*/ 1 h 3659769"/>
              <a:gd name="connsiteX1" fmla="*/ 4706604 w 4706604"/>
              <a:gd name="connsiteY1" fmla="*/ 0 h 3659769"/>
              <a:gd name="connsiteX2" fmla="*/ 4645059 w 4706604"/>
              <a:gd name="connsiteY2" fmla="*/ 3624600 h 3659769"/>
              <a:gd name="connsiteX3" fmla="*/ 511892 w 4706604"/>
              <a:gd name="connsiteY3" fmla="*/ 3659769 h 3659769"/>
              <a:gd name="connsiteX4" fmla="*/ 599816 w 4706604"/>
              <a:gd name="connsiteY4" fmla="*/ 1 h 3659769"/>
              <a:gd name="connsiteX0" fmla="*/ 599816 w 4707450"/>
              <a:gd name="connsiteY0" fmla="*/ 1 h 3659769"/>
              <a:gd name="connsiteX1" fmla="*/ 4706604 w 4707450"/>
              <a:gd name="connsiteY1" fmla="*/ 0 h 3659769"/>
              <a:gd name="connsiteX2" fmla="*/ 4706605 w 4707450"/>
              <a:gd name="connsiteY2" fmla="*/ 3650977 h 3659769"/>
              <a:gd name="connsiteX3" fmla="*/ 511892 w 4707450"/>
              <a:gd name="connsiteY3" fmla="*/ 3659769 h 3659769"/>
              <a:gd name="connsiteX4" fmla="*/ 599816 w 4707450"/>
              <a:gd name="connsiteY4" fmla="*/ 1 h 3659769"/>
              <a:gd name="connsiteX0" fmla="*/ 634214 w 4741848"/>
              <a:gd name="connsiteY0" fmla="*/ 1 h 3668316"/>
              <a:gd name="connsiteX1" fmla="*/ 4741002 w 4741848"/>
              <a:gd name="connsiteY1" fmla="*/ 0 h 3668316"/>
              <a:gd name="connsiteX2" fmla="*/ 4741003 w 4741848"/>
              <a:gd name="connsiteY2" fmla="*/ 3650977 h 3668316"/>
              <a:gd name="connsiteX3" fmla="*/ 469369 w 4741848"/>
              <a:gd name="connsiteY3" fmla="*/ 3668316 h 3668316"/>
              <a:gd name="connsiteX4" fmla="*/ 634214 w 4741848"/>
              <a:gd name="connsiteY4" fmla="*/ 1 h 3668316"/>
              <a:gd name="connsiteX0" fmla="*/ 642249 w 4732789"/>
              <a:gd name="connsiteY0" fmla="*/ 1 h 3668316"/>
              <a:gd name="connsiteX1" fmla="*/ 4731943 w 4732789"/>
              <a:gd name="connsiteY1" fmla="*/ 0 h 3668316"/>
              <a:gd name="connsiteX2" fmla="*/ 4731944 w 4732789"/>
              <a:gd name="connsiteY2" fmla="*/ 3650977 h 3668316"/>
              <a:gd name="connsiteX3" fmla="*/ 460310 w 4732789"/>
              <a:gd name="connsiteY3" fmla="*/ 3668316 h 3668316"/>
              <a:gd name="connsiteX4" fmla="*/ 642249 w 4732789"/>
              <a:gd name="connsiteY4" fmla="*/ 1 h 3668316"/>
              <a:gd name="connsiteX0" fmla="*/ 642249 w 4732789"/>
              <a:gd name="connsiteY0" fmla="*/ 1 h 3680688"/>
              <a:gd name="connsiteX1" fmla="*/ 4731943 w 4732789"/>
              <a:gd name="connsiteY1" fmla="*/ 0 h 3680688"/>
              <a:gd name="connsiteX2" fmla="*/ 4731944 w 4732789"/>
              <a:gd name="connsiteY2" fmla="*/ 3680688 h 3680688"/>
              <a:gd name="connsiteX3" fmla="*/ 460310 w 4732789"/>
              <a:gd name="connsiteY3" fmla="*/ 3668316 h 3680688"/>
              <a:gd name="connsiteX4" fmla="*/ 642249 w 4732789"/>
              <a:gd name="connsiteY4" fmla="*/ 1 h 3680688"/>
              <a:gd name="connsiteX0" fmla="*/ 642249 w 4732789"/>
              <a:gd name="connsiteY0" fmla="*/ 1 h 3681521"/>
              <a:gd name="connsiteX1" fmla="*/ 4731943 w 4732789"/>
              <a:gd name="connsiteY1" fmla="*/ 0 h 3681521"/>
              <a:gd name="connsiteX2" fmla="*/ 4731944 w 4732789"/>
              <a:gd name="connsiteY2" fmla="*/ 3680688 h 3681521"/>
              <a:gd name="connsiteX3" fmla="*/ 460310 w 4732789"/>
              <a:gd name="connsiteY3" fmla="*/ 3681521 h 3681521"/>
              <a:gd name="connsiteX4" fmla="*/ 642249 w 4732789"/>
              <a:gd name="connsiteY4" fmla="*/ 1 h 3681521"/>
              <a:gd name="connsiteX0" fmla="*/ 651938 w 4742478"/>
              <a:gd name="connsiteY0" fmla="*/ 1 h 3681521"/>
              <a:gd name="connsiteX1" fmla="*/ 4741632 w 4742478"/>
              <a:gd name="connsiteY1" fmla="*/ 0 h 3681521"/>
              <a:gd name="connsiteX2" fmla="*/ 4741633 w 4742478"/>
              <a:gd name="connsiteY2" fmla="*/ 3680688 h 3681521"/>
              <a:gd name="connsiteX3" fmla="*/ 469999 w 4742478"/>
              <a:gd name="connsiteY3" fmla="*/ 3681521 h 3681521"/>
              <a:gd name="connsiteX4" fmla="*/ 651938 w 4742478"/>
              <a:gd name="connsiteY4" fmla="*/ 1 h 3681521"/>
              <a:gd name="connsiteX0" fmla="*/ 651938 w 4742478"/>
              <a:gd name="connsiteY0" fmla="*/ 1 h 3681521"/>
              <a:gd name="connsiteX1" fmla="*/ 4741632 w 4742478"/>
              <a:gd name="connsiteY1" fmla="*/ 0 h 3681521"/>
              <a:gd name="connsiteX2" fmla="*/ 4741633 w 4742478"/>
              <a:gd name="connsiteY2" fmla="*/ 3680688 h 3681521"/>
              <a:gd name="connsiteX3" fmla="*/ 469999 w 4742478"/>
              <a:gd name="connsiteY3" fmla="*/ 3681521 h 3681521"/>
              <a:gd name="connsiteX4" fmla="*/ 651938 w 4742478"/>
              <a:gd name="connsiteY4" fmla="*/ 1 h 3681521"/>
              <a:gd name="connsiteX0" fmla="*/ 636661 w 4760368"/>
              <a:gd name="connsiteY0" fmla="*/ 5491 h 3681521"/>
              <a:gd name="connsiteX1" fmla="*/ 4759522 w 4760368"/>
              <a:gd name="connsiteY1" fmla="*/ 0 h 3681521"/>
              <a:gd name="connsiteX2" fmla="*/ 4759523 w 4760368"/>
              <a:gd name="connsiteY2" fmla="*/ 3680688 h 3681521"/>
              <a:gd name="connsiteX3" fmla="*/ 487889 w 4760368"/>
              <a:gd name="connsiteY3" fmla="*/ 3681521 h 3681521"/>
              <a:gd name="connsiteX4" fmla="*/ 636661 w 4760368"/>
              <a:gd name="connsiteY4" fmla="*/ 5491 h 3681521"/>
              <a:gd name="connsiteX0" fmla="*/ 629168 w 4769574"/>
              <a:gd name="connsiteY0" fmla="*/ 8808 h 3681521"/>
              <a:gd name="connsiteX1" fmla="*/ 4768728 w 4769574"/>
              <a:gd name="connsiteY1" fmla="*/ 0 h 3681521"/>
              <a:gd name="connsiteX2" fmla="*/ 4768729 w 4769574"/>
              <a:gd name="connsiteY2" fmla="*/ 3680688 h 3681521"/>
              <a:gd name="connsiteX3" fmla="*/ 497095 w 4769574"/>
              <a:gd name="connsiteY3" fmla="*/ 3681521 h 3681521"/>
              <a:gd name="connsiteX4" fmla="*/ 629168 w 4769574"/>
              <a:gd name="connsiteY4" fmla="*/ 8808 h 3681521"/>
              <a:gd name="connsiteX0" fmla="*/ 601494 w 4741900"/>
              <a:gd name="connsiteY0" fmla="*/ 8808 h 3684838"/>
              <a:gd name="connsiteX1" fmla="*/ 4741054 w 4741900"/>
              <a:gd name="connsiteY1" fmla="*/ 0 h 3684838"/>
              <a:gd name="connsiteX2" fmla="*/ 4741055 w 4741900"/>
              <a:gd name="connsiteY2" fmla="*/ 3680688 h 3684838"/>
              <a:gd name="connsiteX3" fmla="*/ 533787 w 4741900"/>
              <a:gd name="connsiteY3" fmla="*/ 3684838 h 3684838"/>
              <a:gd name="connsiteX4" fmla="*/ 601494 w 4741900"/>
              <a:gd name="connsiteY4" fmla="*/ 8808 h 3684838"/>
              <a:gd name="connsiteX0" fmla="*/ 617057 w 4757463"/>
              <a:gd name="connsiteY0" fmla="*/ 8808 h 3680688"/>
              <a:gd name="connsiteX1" fmla="*/ 4756617 w 4757463"/>
              <a:gd name="connsiteY1" fmla="*/ 0 h 3680688"/>
              <a:gd name="connsiteX2" fmla="*/ 4756618 w 4757463"/>
              <a:gd name="connsiteY2" fmla="*/ 3680688 h 3680688"/>
              <a:gd name="connsiteX3" fmla="*/ 512611 w 4757463"/>
              <a:gd name="connsiteY3" fmla="*/ 3678203 h 3680688"/>
              <a:gd name="connsiteX4" fmla="*/ 617057 w 4757463"/>
              <a:gd name="connsiteY4" fmla="*/ 8808 h 3680688"/>
              <a:gd name="connsiteX0" fmla="*/ 602464 w 4742870"/>
              <a:gd name="connsiteY0" fmla="*/ 8808 h 3680688"/>
              <a:gd name="connsiteX1" fmla="*/ 4742024 w 4742870"/>
              <a:gd name="connsiteY1" fmla="*/ 0 h 3680688"/>
              <a:gd name="connsiteX2" fmla="*/ 4742025 w 4742870"/>
              <a:gd name="connsiteY2" fmla="*/ 3680688 h 3680688"/>
              <a:gd name="connsiteX3" fmla="*/ 498018 w 4742870"/>
              <a:gd name="connsiteY3" fmla="*/ 3678203 h 3680688"/>
              <a:gd name="connsiteX4" fmla="*/ 602464 w 4742870"/>
              <a:gd name="connsiteY4" fmla="*/ 8808 h 3680688"/>
              <a:gd name="connsiteX0" fmla="*/ 586378 w 4726784"/>
              <a:gd name="connsiteY0" fmla="*/ 8808 h 3680688"/>
              <a:gd name="connsiteX1" fmla="*/ 4725938 w 4726784"/>
              <a:gd name="connsiteY1" fmla="*/ 0 h 3680688"/>
              <a:gd name="connsiteX2" fmla="*/ 4725939 w 4726784"/>
              <a:gd name="connsiteY2" fmla="*/ 3680688 h 3680688"/>
              <a:gd name="connsiteX3" fmla="*/ 481932 w 4726784"/>
              <a:gd name="connsiteY3" fmla="*/ 3678203 h 3680688"/>
              <a:gd name="connsiteX4" fmla="*/ 586378 w 4726784"/>
              <a:gd name="connsiteY4" fmla="*/ 8808 h 3680688"/>
              <a:gd name="connsiteX0" fmla="*/ 575515 w 4715921"/>
              <a:gd name="connsiteY0" fmla="*/ 8808 h 3680688"/>
              <a:gd name="connsiteX1" fmla="*/ 4715075 w 4715921"/>
              <a:gd name="connsiteY1" fmla="*/ 0 h 3680688"/>
              <a:gd name="connsiteX2" fmla="*/ 4715076 w 4715921"/>
              <a:gd name="connsiteY2" fmla="*/ 3680688 h 3680688"/>
              <a:gd name="connsiteX3" fmla="*/ 471069 w 4715921"/>
              <a:gd name="connsiteY3" fmla="*/ 3678203 h 3680688"/>
              <a:gd name="connsiteX4" fmla="*/ 575515 w 4715921"/>
              <a:gd name="connsiteY4" fmla="*/ 8808 h 3680688"/>
              <a:gd name="connsiteX0" fmla="*/ 587738 w 4728144"/>
              <a:gd name="connsiteY0" fmla="*/ 8808 h 3680688"/>
              <a:gd name="connsiteX1" fmla="*/ 4727298 w 4728144"/>
              <a:gd name="connsiteY1" fmla="*/ 0 h 3680688"/>
              <a:gd name="connsiteX2" fmla="*/ 4727299 w 4728144"/>
              <a:gd name="connsiteY2" fmla="*/ 3680688 h 3680688"/>
              <a:gd name="connsiteX3" fmla="*/ 483292 w 4728144"/>
              <a:gd name="connsiteY3" fmla="*/ 3678203 h 3680688"/>
              <a:gd name="connsiteX4" fmla="*/ 587738 w 4728144"/>
              <a:gd name="connsiteY4" fmla="*/ 8808 h 3680688"/>
              <a:gd name="connsiteX0" fmla="*/ 592227 w 4732633"/>
              <a:gd name="connsiteY0" fmla="*/ 8808 h 3680688"/>
              <a:gd name="connsiteX1" fmla="*/ 4731787 w 4732633"/>
              <a:gd name="connsiteY1" fmla="*/ 0 h 3680688"/>
              <a:gd name="connsiteX2" fmla="*/ 4731788 w 4732633"/>
              <a:gd name="connsiteY2" fmla="*/ 3680688 h 3680688"/>
              <a:gd name="connsiteX3" fmla="*/ 487781 w 4732633"/>
              <a:gd name="connsiteY3" fmla="*/ 3678203 h 3680688"/>
              <a:gd name="connsiteX4" fmla="*/ 592227 w 4732633"/>
              <a:gd name="connsiteY4" fmla="*/ 8808 h 3680688"/>
              <a:gd name="connsiteX0" fmla="*/ 590793 w 4734538"/>
              <a:gd name="connsiteY0" fmla="*/ 2174 h 3680688"/>
              <a:gd name="connsiteX1" fmla="*/ 4733692 w 4734538"/>
              <a:gd name="connsiteY1" fmla="*/ 0 h 3680688"/>
              <a:gd name="connsiteX2" fmla="*/ 4733693 w 4734538"/>
              <a:gd name="connsiteY2" fmla="*/ 3680688 h 3680688"/>
              <a:gd name="connsiteX3" fmla="*/ 489686 w 4734538"/>
              <a:gd name="connsiteY3" fmla="*/ 3678203 h 3680688"/>
              <a:gd name="connsiteX4" fmla="*/ 590793 w 4734538"/>
              <a:gd name="connsiteY4" fmla="*/ 2174 h 3680688"/>
              <a:gd name="connsiteX0" fmla="*/ 598022 w 4725068"/>
              <a:gd name="connsiteY0" fmla="*/ 0 h 3681831"/>
              <a:gd name="connsiteX1" fmla="*/ 4724222 w 4725068"/>
              <a:gd name="connsiteY1" fmla="*/ 1143 h 3681831"/>
              <a:gd name="connsiteX2" fmla="*/ 4724223 w 4725068"/>
              <a:gd name="connsiteY2" fmla="*/ 3681831 h 3681831"/>
              <a:gd name="connsiteX3" fmla="*/ 480216 w 4725068"/>
              <a:gd name="connsiteY3" fmla="*/ 3679346 h 3681831"/>
              <a:gd name="connsiteX4" fmla="*/ 598022 w 4725068"/>
              <a:gd name="connsiteY4" fmla="*/ 0 h 3681831"/>
              <a:gd name="connsiteX0" fmla="*/ 598022 w 4725068"/>
              <a:gd name="connsiteY0" fmla="*/ 0 h 3685148"/>
              <a:gd name="connsiteX1" fmla="*/ 4724222 w 4725068"/>
              <a:gd name="connsiteY1" fmla="*/ 4460 h 3685148"/>
              <a:gd name="connsiteX2" fmla="*/ 4724223 w 4725068"/>
              <a:gd name="connsiteY2" fmla="*/ 3685148 h 3685148"/>
              <a:gd name="connsiteX3" fmla="*/ 480216 w 4725068"/>
              <a:gd name="connsiteY3" fmla="*/ 3682663 h 3685148"/>
              <a:gd name="connsiteX4" fmla="*/ 598022 w 4725068"/>
              <a:gd name="connsiteY4" fmla="*/ 0 h 3685148"/>
              <a:gd name="connsiteX0" fmla="*/ 596565 w 4726950"/>
              <a:gd name="connsiteY0" fmla="*/ 2174 h 3680688"/>
              <a:gd name="connsiteX1" fmla="*/ 4726104 w 4726950"/>
              <a:gd name="connsiteY1" fmla="*/ 0 h 3680688"/>
              <a:gd name="connsiteX2" fmla="*/ 4726105 w 4726950"/>
              <a:gd name="connsiteY2" fmla="*/ 3680688 h 3680688"/>
              <a:gd name="connsiteX3" fmla="*/ 482098 w 4726950"/>
              <a:gd name="connsiteY3" fmla="*/ 3678203 h 3680688"/>
              <a:gd name="connsiteX4" fmla="*/ 596565 w 4726950"/>
              <a:gd name="connsiteY4" fmla="*/ 2174 h 3680688"/>
              <a:gd name="connsiteX0" fmla="*/ 600621 w 4731006"/>
              <a:gd name="connsiteY0" fmla="*/ 2174 h 3680688"/>
              <a:gd name="connsiteX1" fmla="*/ 4730160 w 4731006"/>
              <a:gd name="connsiteY1" fmla="*/ 0 h 3680688"/>
              <a:gd name="connsiteX2" fmla="*/ 4730161 w 4731006"/>
              <a:gd name="connsiteY2" fmla="*/ 3680688 h 3680688"/>
              <a:gd name="connsiteX3" fmla="*/ 486154 w 4731006"/>
              <a:gd name="connsiteY3" fmla="*/ 3678203 h 3680688"/>
              <a:gd name="connsiteX4" fmla="*/ 600621 w 4731006"/>
              <a:gd name="connsiteY4" fmla="*/ 2174 h 3680688"/>
              <a:gd name="connsiteX0" fmla="*/ 599177 w 4729562"/>
              <a:gd name="connsiteY0" fmla="*/ 2174 h 3688155"/>
              <a:gd name="connsiteX1" fmla="*/ 4728716 w 4729562"/>
              <a:gd name="connsiteY1" fmla="*/ 0 h 3688155"/>
              <a:gd name="connsiteX2" fmla="*/ 4728717 w 4729562"/>
              <a:gd name="connsiteY2" fmla="*/ 3680688 h 3688155"/>
              <a:gd name="connsiteX3" fmla="*/ 488050 w 4729562"/>
              <a:gd name="connsiteY3" fmla="*/ 3688155 h 3688155"/>
              <a:gd name="connsiteX4" fmla="*/ 599177 w 4729562"/>
              <a:gd name="connsiteY4" fmla="*/ 2174 h 3688155"/>
              <a:gd name="connsiteX0" fmla="*/ 599177 w 4729562"/>
              <a:gd name="connsiteY0" fmla="*/ 0 h 3685981"/>
              <a:gd name="connsiteX1" fmla="*/ 4728716 w 4729562"/>
              <a:gd name="connsiteY1" fmla="*/ 1143 h 3685981"/>
              <a:gd name="connsiteX2" fmla="*/ 4728717 w 4729562"/>
              <a:gd name="connsiteY2" fmla="*/ 3678514 h 3685981"/>
              <a:gd name="connsiteX3" fmla="*/ 488050 w 4729562"/>
              <a:gd name="connsiteY3" fmla="*/ 3685981 h 3685981"/>
              <a:gd name="connsiteX4" fmla="*/ 599177 w 4729562"/>
              <a:gd name="connsiteY4" fmla="*/ 0 h 3685981"/>
              <a:gd name="connsiteX0" fmla="*/ 596303 w 4733367"/>
              <a:gd name="connsiteY0" fmla="*/ 5491 h 3684838"/>
              <a:gd name="connsiteX1" fmla="*/ 4732521 w 4733367"/>
              <a:gd name="connsiteY1" fmla="*/ 0 h 3684838"/>
              <a:gd name="connsiteX2" fmla="*/ 4732522 w 4733367"/>
              <a:gd name="connsiteY2" fmla="*/ 3677371 h 3684838"/>
              <a:gd name="connsiteX3" fmla="*/ 491855 w 4733367"/>
              <a:gd name="connsiteY3" fmla="*/ 3684838 h 3684838"/>
              <a:gd name="connsiteX4" fmla="*/ 596303 w 4733367"/>
              <a:gd name="connsiteY4" fmla="*/ 5491 h 3684838"/>
              <a:gd name="connsiteX0" fmla="*/ 596303 w 4733367"/>
              <a:gd name="connsiteY0" fmla="*/ 5491 h 3684838"/>
              <a:gd name="connsiteX1" fmla="*/ 4732521 w 4733367"/>
              <a:gd name="connsiteY1" fmla="*/ 0 h 3684838"/>
              <a:gd name="connsiteX2" fmla="*/ 4732522 w 4733367"/>
              <a:gd name="connsiteY2" fmla="*/ 3677371 h 3684838"/>
              <a:gd name="connsiteX3" fmla="*/ 491855 w 4733367"/>
              <a:gd name="connsiteY3" fmla="*/ 3684838 h 3684838"/>
              <a:gd name="connsiteX4" fmla="*/ 596303 w 4733367"/>
              <a:gd name="connsiteY4" fmla="*/ 5491 h 3684838"/>
              <a:gd name="connsiteX0" fmla="*/ 594875 w 4735279"/>
              <a:gd name="connsiteY0" fmla="*/ 2174 h 3684838"/>
              <a:gd name="connsiteX1" fmla="*/ 4734433 w 4735279"/>
              <a:gd name="connsiteY1" fmla="*/ 0 h 3684838"/>
              <a:gd name="connsiteX2" fmla="*/ 4734434 w 4735279"/>
              <a:gd name="connsiteY2" fmla="*/ 3677371 h 3684838"/>
              <a:gd name="connsiteX3" fmla="*/ 493767 w 4735279"/>
              <a:gd name="connsiteY3" fmla="*/ 3684838 h 3684838"/>
              <a:gd name="connsiteX4" fmla="*/ 594875 w 4735279"/>
              <a:gd name="connsiteY4" fmla="*/ 2174 h 3684838"/>
              <a:gd name="connsiteX0" fmla="*/ 594875 w 4735279"/>
              <a:gd name="connsiteY0" fmla="*/ 2174 h 3684838"/>
              <a:gd name="connsiteX1" fmla="*/ 4734433 w 4735279"/>
              <a:gd name="connsiteY1" fmla="*/ 0 h 3684838"/>
              <a:gd name="connsiteX2" fmla="*/ 4734434 w 4735279"/>
              <a:gd name="connsiteY2" fmla="*/ 3677371 h 3684838"/>
              <a:gd name="connsiteX3" fmla="*/ 493767 w 4735279"/>
              <a:gd name="connsiteY3" fmla="*/ 3684838 h 3684838"/>
              <a:gd name="connsiteX4" fmla="*/ 594875 w 4735279"/>
              <a:gd name="connsiteY4" fmla="*/ 2174 h 3684838"/>
              <a:gd name="connsiteX0" fmla="*/ 594875 w 4735279"/>
              <a:gd name="connsiteY0" fmla="*/ 5491 h 3684838"/>
              <a:gd name="connsiteX1" fmla="*/ 4734433 w 4735279"/>
              <a:gd name="connsiteY1" fmla="*/ 0 h 3684838"/>
              <a:gd name="connsiteX2" fmla="*/ 4734434 w 4735279"/>
              <a:gd name="connsiteY2" fmla="*/ 3677371 h 3684838"/>
              <a:gd name="connsiteX3" fmla="*/ 493767 w 4735279"/>
              <a:gd name="connsiteY3" fmla="*/ 3684838 h 3684838"/>
              <a:gd name="connsiteX4" fmla="*/ 594875 w 4735279"/>
              <a:gd name="connsiteY4" fmla="*/ 5491 h 3684838"/>
              <a:gd name="connsiteX0" fmla="*/ 596304 w 4733368"/>
              <a:gd name="connsiteY0" fmla="*/ 2174 h 3684838"/>
              <a:gd name="connsiteX1" fmla="*/ 4732522 w 4733368"/>
              <a:gd name="connsiteY1" fmla="*/ 0 h 3684838"/>
              <a:gd name="connsiteX2" fmla="*/ 4732523 w 4733368"/>
              <a:gd name="connsiteY2" fmla="*/ 3677371 h 3684838"/>
              <a:gd name="connsiteX3" fmla="*/ 491856 w 4733368"/>
              <a:gd name="connsiteY3" fmla="*/ 3684838 h 3684838"/>
              <a:gd name="connsiteX4" fmla="*/ 596304 w 4733368"/>
              <a:gd name="connsiteY4" fmla="*/ 2174 h 3684838"/>
              <a:gd name="connsiteX0" fmla="*/ 596304 w 4733368"/>
              <a:gd name="connsiteY0" fmla="*/ 5491 h 3684838"/>
              <a:gd name="connsiteX1" fmla="*/ 4732522 w 4733368"/>
              <a:gd name="connsiteY1" fmla="*/ 0 h 3684838"/>
              <a:gd name="connsiteX2" fmla="*/ 4732523 w 4733368"/>
              <a:gd name="connsiteY2" fmla="*/ 3677371 h 3684838"/>
              <a:gd name="connsiteX3" fmla="*/ 491856 w 4733368"/>
              <a:gd name="connsiteY3" fmla="*/ 3684838 h 3684838"/>
              <a:gd name="connsiteX4" fmla="*/ 596304 w 4733368"/>
              <a:gd name="connsiteY4" fmla="*/ 5491 h 3684838"/>
              <a:gd name="connsiteX0" fmla="*/ 594875 w 4735279"/>
              <a:gd name="connsiteY0" fmla="*/ 5491 h 3684838"/>
              <a:gd name="connsiteX1" fmla="*/ 4734433 w 4735279"/>
              <a:gd name="connsiteY1" fmla="*/ 0 h 3684838"/>
              <a:gd name="connsiteX2" fmla="*/ 4734434 w 4735279"/>
              <a:gd name="connsiteY2" fmla="*/ 3677371 h 3684838"/>
              <a:gd name="connsiteX3" fmla="*/ 493767 w 4735279"/>
              <a:gd name="connsiteY3" fmla="*/ 3684838 h 3684838"/>
              <a:gd name="connsiteX4" fmla="*/ 594875 w 4735279"/>
              <a:gd name="connsiteY4" fmla="*/ 5491 h 3684838"/>
              <a:gd name="connsiteX0" fmla="*/ 596304 w 4733368"/>
              <a:gd name="connsiteY0" fmla="*/ 2174 h 3684838"/>
              <a:gd name="connsiteX1" fmla="*/ 4732522 w 4733368"/>
              <a:gd name="connsiteY1" fmla="*/ 0 h 3684838"/>
              <a:gd name="connsiteX2" fmla="*/ 4732523 w 4733368"/>
              <a:gd name="connsiteY2" fmla="*/ 3677371 h 3684838"/>
              <a:gd name="connsiteX3" fmla="*/ 491856 w 4733368"/>
              <a:gd name="connsiteY3" fmla="*/ 3684838 h 3684838"/>
              <a:gd name="connsiteX4" fmla="*/ 596304 w 4733368"/>
              <a:gd name="connsiteY4" fmla="*/ 2174 h 3684838"/>
              <a:gd name="connsiteX0" fmla="*/ 585455 w 4722519"/>
              <a:gd name="connsiteY0" fmla="*/ 2174 h 3684838"/>
              <a:gd name="connsiteX1" fmla="*/ 4721673 w 4722519"/>
              <a:gd name="connsiteY1" fmla="*/ 0 h 3684838"/>
              <a:gd name="connsiteX2" fmla="*/ 4721674 w 4722519"/>
              <a:gd name="connsiteY2" fmla="*/ 3677371 h 3684838"/>
              <a:gd name="connsiteX3" fmla="*/ 481007 w 4722519"/>
              <a:gd name="connsiteY3" fmla="*/ 3684838 h 3684838"/>
              <a:gd name="connsiteX4" fmla="*/ 585455 w 4722519"/>
              <a:gd name="connsiteY4" fmla="*/ 2174 h 3684838"/>
              <a:gd name="connsiteX0" fmla="*/ 593586 w 4730650"/>
              <a:gd name="connsiteY0" fmla="*/ 2174 h 3684838"/>
              <a:gd name="connsiteX1" fmla="*/ 4729804 w 4730650"/>
              <a:gd name="connsiteY1" fmla="*/ 0 h 3684838"/>
              <a:gd name="connsiteX2" fmla="*/ 4729805 w 4730650"/>
              <a:gd name="connsiteY2" fmla="*/ 3677371 h 3684838"/>
              <a:gd name="connsiteX3" fmla="*/ 489138 w 4730650"/>
              <a:gd name="connsiteY3" fmla="*/ 3684838 h 3684838"/>
              <a:gd name="connsiteX4" fmla="*/ 593586 w 4730650"/>
              <a:gd name="connsiteY4" fmla="*/ 2174 h 3684838"/>
              <a:gd name="connsiteX0" fmla="*/ 593586 w 4736932"/>
              <a:gd name="connsiteY0" fmla="*/ 2174 h 3687322"/>
              <a:gd name="connsiteX1" fmla="*/ 4729804 w 4736932"/>
              <a:gd name="connsiteY1" fmla="*/ 0 h 3687322"/>
              <a:gd name="connsiteX2" fmla="*/ 4736485 w 4736932"/>
              <a:gd name="connsiteY2" fmla="*/ 3687322 h 3687322"/>
              <a:gd name="connsiteX3" fmla="*/ 489138 w 4736932"/>
              <a:gd name="connsiteY3" fmla="*/ 3684838 h 3687322"/>
              <a:gd name="connsiteX4" fmla="*/ 593586 w 4736932"/>
              <a:gd name="connsiteY4" fmla="*/ 2174 h 3687322"/>
              <a:gd name="connsiteX0" fmla="*/ 593586 w 4739824"/>
              <a:gd name="connsiteY0" fmla="*/ 2174 h 3687322"/>
              <a:gd name="connsiteX1" fmla="*/ 4739824 w 4739824"/>
              <a:gd name="connsiteY1" fmla="*/ 0 h 3687322"/>
              <a:gd name="connsiteX2" fmla="*/ 4736485 w 4739824"/>
              <a:gd name="connsiteY2" fmla="*/ 3687322 h 3687322"/>
              <a:gd name="connsiteX3" fmla="*/ 489138 w 4739824"/>
              <a:gd name="connsiteY3" fmla="*/ 3684838 h 3687322"/>
              <a:gd name="connsiteX4" fmla="*/ 593586 w 4739824"/>
              <a:gd name="connsiteY4" fmla="*/ 2174 h 3687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39824" h="3687322">
                <a:moveTo>
                  <a:pt x="593586" y="2174"/>
                </a:moveTo>
                <a:lnTo>
                  <a:pt x="4739824" y="0"/>
                </a:lnTo>
                <a:cubicBezTo>
                  <a:pt x="4736893" y="1360600"/>
                  <a:pt x="4739416" y="2326722"/>
                  <a:pt x="4736485" y="3687322"/>
                </a:cubicBezTo>
                <a:lnTo>
                  <a:pt x="489138" y="3684838"/>
                </a:lnTo>
                <a:cubicBezTo>
                  <a:pt x="18231" y="2928543"/>
                  <a:pt x="-365842" y="1442490"/>
                  <a:pt x="593586" y="2174"/>
                </a:cubicBezTo>
                <a:close/>
              </a:path>
            </a:pathLst>
          </a:custGeom>
        </p:spPr>
      </p:pic>
    </p:spTree>
    <p:extLst>
      <p:ext uri="{BB962C8B-B14F-4D97-AF65-F5344CB8AC3E}">
        <p14:creationId xmlns:p14="http://schemas.microsoft.com/office/powerpoint/2010/main" val="169774905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Add a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59DC13B7-AFCA-9BA4-ADAA-7587395268C3}"/>
              </a:ext>
            </a:extLst>
          </p:cNvPr>
          <p:cNvSpPr>
            <a:spLocks noGrp="1"/>
          </p:cNvSpPr>
          <p:nvPr>
            <p:ph type="pic" sz="quarter" idx="16" hasCustomPrompt="1"/>
          </p:nvPr>
        </p:nvSpPr>
        <p:spPr>
          <a:xfrm>
            <a:off x="6195661" y="2163797"/>
            <a:ext cx="6007968" cy="4705843"/>
          </a:xfrm>
          <a:custGeom>
            <a:avLst/>
            <a:gdLst>
              <a:gd name="connsiteX0" fmla="*/ 0 w 4115581"/>
              <a:gd name="connsiteY0" fmla="*/ 0 h 4073007"/>
              <a:gd name="connsiteX1" fmla="*/ 4115581 w 4115581"/>
              <a:gd name="connsiteY1" fmla="*/ 0 h 4073007"/>
              <a:gd name="connsiteX2" fmla="*/ 4115581 w 4115581"/>
              <a:gd name="connsiteY2" fmla="*/ 4073007 h 4073007"/>
              <a:gd name="connsiteX3" fmla="*/ 0 w 4115581"/>
              <a:gd name="connsiteY3" fmla="*/ 4073007 h 4073007"/>
              <a:gd name="connsiteX4" fmla="*/ 0 w 4115581"/>
              <a:gd name="connsiteY4" fmla="*/ 0 h 4073007"/>
              <a:gd name="connsiteX0" fmla="*/ 429846 w 4545427"/>
              <a:gd name="connsiteY0" fmla="*/ 0 h 4073007"/>
              <a:gd name="connsiteX1" fmla="*/ 4545427 w 4545427"/>
              <a:gd name="connsiteY1" fmla="*/ 0 h 4073007"/>
              <a:gd name="connsiteX2" fmla="*/ 4545427 w 4545427"/>
              <a:gd name="connsiteY2" fmla="*/ 4073007 h 4073007"/>
              <a:gd name="connsiteX3" fmla="*/ 429846 w 4545427"/>
              <a:gd name="connsiteY3" fmla="*/ 4073007 h 4073007"/>
              <a:gd name="connsiteX4" fmla="*/ 429846 w 4545427"/>
              <a:gd name="connsiteY4" fmla="*/ 0 h 4073007"/>
              <a:gd name="connsiteX0" fmla="*/ 563853 w 4679434"/>
              <a:gd name="connsiteY0" fmla="*/ 0 h 4073007"/>
              <a:gd name="connsiteX1" fmla="*/ 4679434 w 4679434"/>
              <a:gd name="connsiteY1" fmla="*/ 0 h 4073007"/>
              <a:gd name="connsiteX2" fmla="*/ 4679434 w 4679434"/>
              <a:gd name="connsiteY2" fmla="*/ 4073007 h 4073007"/>
              <a:gd name="connsiteX3" fmla="*/ 563853 w 4679434"/>
              <a:gd name="connsiteY3" fmla="*/ 4073007 h 4073007"/>
              <a:gd name="connsiteX4" fmla="*/ 563853 w 4679434"/>
              <a:gd name="connsiteY4" fmla="*/ 0 h 4073007"/>
              <a:gd name="connsiteX0" fmla="*/ 570773 w 4668769"/>
              <a:gd name="connsiteY0" fmla="*/ 0 h 4081799"/>
              <a:gd name="connsiteX1" fmla="*/ 4668769 w 4668769"/>
              <a:gd name="connsiteY1" fmla="*/ 8792 h 4081799"/>
              <a:gd name="connsiteX2" fmla="*/ 4668769 w 4668769"/>
              <a:gd name="connsiteY2" fmla="*/ 4081799 h 4081799"/>
              <a:gd name="connsiteX3" fmla="*/ 553188 w 4668769"/>
              <a:gd name="connsiteY3" fmla="*/ 4081799 h 4081799"/>
              <a:gd name="connsiteX4" fmla="*/ 570773 w 4668769"/>
              <a:gd name="connsiteY4" fmla="*/ 0 h 4081799"/>
              <a:gd name="connsiteX0" fmla="*/ 570773 w 4677561"/>
              <a:gd name="connsiteY0" fmla="*/ 1 h 4081800"/>
              <a:gd name="connsiteX1" fmla="*/ 4677561 w 4677561"/>
              <a:gd name="connsiteY1" fmla="*/ 0 h 4081800"/>
              <a:gd name="connsiteX2" fmla="*/ 4668769 w 4677561"/>
              <a:gd name="connsiteY2" fmla="*/ 4081800 h 4081800"/>
              <a:gd name="connsiteX3" fmla="*/ 553188 w 4677561"/>
              <a:gd name="connsiteY3" fmla="*/ 4081800 h 4081800"/>
              <a:gd name="connsiteX4" fmla="*/ 570773 w 4677561"/>
              <a:gd name="connsiteY4" fmla="*/ 1 h 4081800"/>
              <a:gd name="connsiteX0" fmla="*/ 599816 w 4706604"/>
              <a:gd name="connsiteY0" fmla="*/ 1 h 4081800"/>
              <a:gd name="connsiteX1" fmla="*/ 4706604 w 4706604"/>
              <a:gd name="connsiteY1" fmla="*/ 0 h 4081800"/>
              <a:gd name="connsiteX2" fmla="*/ 4697812 w 4706604"/>
              <a:gd name="connsiteY2" fmla="*/ 4081800 h 4081800"/>
              <a:gd name="connsiteX3" fmla="*/ 511892 w 4706604"/>
              <a:gd name="connsiteY3" fmla="*/ 3659769 h 4081800"/>
              <a:gd name="connsiteX4" fmla="*/ 599816 w 4706604"/>
              <a:gd name="connsiteY4" fmla="*/ 1 h 4081800"/>
              <a:gd name="connsiteX0" fmla="*/ 599816 w 4706604"/>
              <a:gd name="connsiteY0" fmla="*/ 1 h 3659769"/>
              <a:gd name="connsiteX1" fmla="*/ 4706604 w 4706604"/>
              <a:gd name="connsiteY1" fmla="*/ 0 h 3659769"/>
              <a:gd name="connsiteX2" fmla="*/ 4645059 w 4706604"/>
              <a:gd name="connsiteY2" fmla="*/ 3624600 h 3659769"/>
              <a:gd name="connsiteX3" fmla="*/ 511892 w 4706604"/>
              <a:gd name="connsiteY3" fmla="*/ 3659769 h 3659769"/>
              <a:gd name="connsiteX4" fmla="*/ 599816 w 4706604"/>
              <a:gd name="connsiteY4" fmla="*/ 1 h 3659769"/>
              <a:gd name="connsiteX0" fmla="*/ 599816 w 4707450"/>
              <a:gd name="connsiteY0" fmla="*/ 1 h 3659769"/>
              <a:gd name="connsiteX1" fmla="*/ 4706604 w 4707450"/>
              <a:gd name="connsiteY1" fmla="*/ 0 h 3659769"/>
              <a:gd name="connsiteX2" fmla="*/ 4706605 w 4707450"/>
              <a:gd name="connsiteY2" fmla="*/ 3650977 h 3659769"/>
              <a:gd name="connsiteX3" fmla="*/ 511892 w 4707450"/>
              <a:gd name="connsiteY3" fmla="*/ 3659769 h 3659769"/>
              <a:gd name="connsiteX4" fmla="*/ 599816 w 4707450"/>
              <a:gd name="connsiteY4" fmla="*/ 1 h 3659769"/>
              <a:gd name="connsiteX0" fmla="*/ 634214 w 4741848"/>
              <a:gd name="connsiteY0" fmla="*/ 1 h 3668316"/>
              <a:gd name="connsiteX1" fmla="*/ 4741002 w 4741848"/>
              <a:gd name="connsiteY1" fmla="*/ 0 h 3668316"/>
              <a:gd name="connsiteX2" fmla="*/ 4741003 w 4741848"/>
              <a:gd name="connsiteY2" fmla="*/ 3650977 h 3668316"/>
              <a:gd name="connsiteX3" fmla="*/ 469369 w 4741848"/>
              <a:gd name="connsiteY3" fmla="*/ 3668316 h 3668316"/>
              <a:gd name="connsiteX4" fmla="*/ 634214 w 4741848"/>
              <a:gd name="connsiteY4" fmla="*/ 1 h 3668316"/>
              <a:gd name="connsiteX0" fmla="*/ 642249 w 4732789"/>
              <a:gd name="connsiteY0" fmla="*/ 1 h 3668316"/>
              <a:gd name="connsiteX1" fmla="*/ 4731943 w 4732789"/>
              <a:gd name="connsiteY1" fmla="*/ 0 h 3668316"/>
              <a:gd name="connsiteX2" fmla="*/ 4731944 w 4732789"/>
              <a:gd name="connsiteY2" fmla="*/ 3650977 h 3668316"/>
              <a:gd name="connsiteX3" fmla="*/ 460310 w 4732789"/>
              <a:gd name="connsiteY3" fmla="*/ 3668316 h 3668316"/>
              <a:gd name="connsiteX4" fmla="*/ 642249 w 4732789"/>
              <a:gd name="connsiteY4" fmla="*/ 1 h 3668316"/>
              <a:gd name="connsiteX0" fmla="*/ 642249 w 4732789"/>
              <a:gd name="connsiteY0" fmla="*/ 1 h 3680688"/>
              <a:gd name="connsiteX1" fmla="*/ 4731943 w 4732789"/>
              <a:gd name="connsiteY1" fmla="*/ 0 h 3680688"/>
              <a:gd name="connsiteX2" fmla="*/ 4731944 w 4732789"/>
              <a:gd name="connsiteY2" fmla="*/ 3680688 h 3680688"/>
              <a:gd name="connsiteX3" fmla="*/ 460310 w 4732789"/>
              <a:gd name="connsiteY3" fmla="*/ 3668316 h 3680688"/>
              <a:gd name="connsiteX4" fmla="*/ 642249 w 4732789"/>
              <a:gd name="connsiteY4" fmla="*/ 1 h 3680688"/>
              <a:gd name="connsiteX0" fmla="*/ 642249 w 4732789"/>
              <a:gd name="connsiteY0" fmla="*/ 1 h 3681521"/>
              <a:gd name="connsiteX1" fmla="*/ 4731943 w 4732789"/>
              <a:gd name="connsiteY1" fmla="*/ 0 h 3681521"/>
              <a:gd name="connsiteX2" fmla="*/ 4731944 w 4732789"/>
              <a:gd name="connsiteY2" fmla="*/ 3680688 h 3681521"/>
              <a:gd name="connsiteX3" fmla="*/ 460310 w 4732789"/>
              <a:gd name="connsiteY3" fmla="*/ 3681521 h 3681521"/>
              <a:gd name="connsiteX4" fmla="*/ 642249 w 4732789"/>
              <a:gd name="connsiteY4" fmla="*/ 1 h 3681521"/>
              <a:gd name="connsiteX0" fmla="*/ 651938 w 4742478"/>
              <a:gd name="connsiteY0" fmla="*/ 1 h 3681521"/>
              <a:gd name="connsiteX1" fmla="*/ 4741632 w 4742478"/>
              <a:gd name="connsiteY1" fmla="*/ 0 h 3681521"/>
              <a:gd name="connsiteX2" fmla="*/ 4741633 w 4742478"/>
              <a:gd name="connsiteY2" fmla="*/ 3680688 h 3681521"/>
              <a:gd name="connsiteX3" fmla="*/ 469999 w 4742478"/>
              <a:gd name="connsiteY3" fmla="*/ 3681521 h 3681521"/>
              <a:gd name="connsiteX4" fmla="*/ 651938 w 4742478"/>
              <a:gd name="connsiteY4" fmla="*/ 1 h 3681521"/>
              <a:gd name="connsiteX0" fmla="*/ 651938 w 4742478"/>
              <a:gd name="connsiteY0" fmla="*/ 1 h 3681521"/>
              <a:gd name="connsiteX1" fmla="*/ 4741632 w 4742478"/>
              <a:gd name="connsiteY1" fmla="*/ 0 h 3681521"/>
              <a:gd name="connsiteX2" fmla="*/ 4741633 w 4742478"/>
              <a:gd name="connsiteY2" fmla="*/ 3680688 h 3681521"/>
              <a:gd name="connsiteX3" fmla="*/ 469999 w 4742478"/>
              <a:gd name="connsiteY3" fmla="*/ 3681521 h 3681521"/>
              <a:gd name="connsiteX4" fmla="*/ 651938 w 4742478"/>
              <a:gd name="connsiteY4" fmla="*/ 1 h 3681521"/>
              <a:gd name="connsiteX0" fmla="*/ 636661 w 4760368"/>
              <a:gd name="connsiteY0" fmla="*/ 5491 h 3681521"/>
              <a:gd name="connsiteX1" fmla="*/ 4759522 w 4760368"/>
              <a:gd name="connsiteY1" fmla="*/ 0 h 3681521"/>
              <a:gd name="connsiteX2" fmla="*/ 4759523 w 4760368"/>
              <a:gd name="connsiteY2" fmla="*/ 3680688 h 3681521"/>
              <a:gd name="connsiteX3" fmla="*/ 487889 w 4760368"/>
              <a:gd name="connsiteY3" fmla="*/ 3681521 h 3681521"/>
              <a:gd name="connsiteX4" fmla="*/ 636661 w 4760368"/>
              <a:gd name="connsiteY4" fmla="*/ 5491 h 3681521"/>
              <a:gd name="connsiteX0" fmla="*/ 629168 w 4769574"/>
              <a:gd name="connsiteY0" fmla="*/ 8808 h 3681521"/>
              <a:gd name="connsiteX1" fmla="*/ 4768728 w 4769574"/>
              <a:gd name="connsiteY1" fmla="*/ 0 h 3681521"/>
              <a:gd name="connsiteX2" fmla="*/ 4768729 w 4769574"/>
              <a:gd name="connsiteY2" fmla="*/ 3680688 h 3681521"/>
              <a:gd name="connsiteX3" fmla="*/ 497095 w 4769574"/>
              <a:gd name="connsiteY3" fmla="*/ 3681521 h 3681521"/>
              <a:gd name="connsiteX4" fmla="*/ 629168 w 4769574"/>
              <a:gd name="connsiteY4" fmla="*/ 8808 h 3681521"/>
              <a:gd name="connsiteX0" fmla="*/ 601494 w 4741900"/>
              <a:gd name="connsiteY0" fmla="*/ 8808 h 3684838"/>
              <a:gd name="connsiteX1" fmla="*/ 4741054 w 4741900"/>
              <a:gd name="connsiteY1" fmla="*/ 0 h 3684838"/>
              <a:gd name="connsiteX2" fmla="*/ 4741055 w 4741900"/>
              <a:gd name="connsiteY2" fmla="*/ 3680688 h 3684838"/>
              <a:gd name="connsiteX3" fmla="*/ 533787 w 4741900"/>
              <a:gd name="connsiteY3" fmla="*/ 3684838 h 3684838"/>
              <a:gd name="connsiteX4" fmla="*/ 601494 w 4741900"/>
              <a:gd name="connsiteY4" fmla="*/ 8808 h 3684838"/>
              <a:gd name="connsiteX0" fmla="*/ 617057 w 4757463"/>
              <a:gd name="connsiteY0" fmla="*/ 8808 h 3680688"/>
              <a:gd name="connsiteX1" fmla="*/ 4756617 w 4757463"/>
              <a:gd name="connsiteY1" fmla="*/ 0 h 3680688"/>
              <a:gd name="connsiteX2" fmla="*/ 4756618 w 4757463"/>
              <a:gd name="connsiteY2" fmla="*/ 3680688 h 3680688"/>
              <a:gd name="connsiteX3" fmla="*/ 512611 w 4757463"/>
              <a:gd name="connsiteY3" fmla="*/ 3678203 h 3680688"/>
              <a:gd name="connsiteX4" fmla="*/ 617057 w 4757463"/>
              <a:gd name="connsiteY4" fmla="*/ 8808 h 3680688"/>
              <a:gd name="connsiteX0" fmla="*/ 602464 w 4742870"/>
              <a:gd name="connsiteY0" fmla="*/ 8808 h 3680688"/>
              <a:gd name="connsiteX1" fmla="*/ 4742024 w 4742870"/>
              <a:gd name="connsiteY1" fmla="*/ 0 h 3680688"/>
              <a:gd name="connsiteX2" fmla="*/ 4742025 w 4742870"/>
              <a:gd name="connsiteY2" fmla="*/ 3680688 h 3680688"/>
              <a:gd name="connsiteX3" fmla="*/ 498018 w 4742870"/>
              <a:gd name="connsiteY3" fmla="*/ 3678203 h 3680688"/>
              <a:gd name="connsiteX4" fmla="*/ 602464 w 4742870"/>
              <a:gd name="connsiteY4" fmla="*/ 8808 h 3680688"/>
              <a:gd name="connsiteX0" fmla="*/ 586378 w 4726784"/>
              <a:gd name="connsiteY0" fmla="*/ 8808 h 3680688"/>
              <a:gd name="connsiteX1" fmla="*/ 4725938 w 4726784"/>
              <a:gd name="connsiteY1" fmla="*/ 0 h 3680688"/>
              <a:gd name="connsiteX2" fmla="*/ 4725939 w 4726784"/>
              <a:gd name="connsiteY2" fmla="*/ 3680688 h 3680688"/>
              <a:gd name="connsiteX3" fmla="*/ 481932 w 4726784"/>
              <a:gd name="connsiteY3" fmla="*/ 3678203 h 3680688"/>
              <a:gd name="connsiteX4" fmla="*/ 586378 w 4726784"/>
              <a:gd name="connsiteY4" fmla="*/ 8808 h 3680688"/>
              <a:gd name="connsiteX0" fmla="*/ 575515 w 4715921"/>
              <a:gd name="connsiteY0" fmla="*/ 8808 h 3680688"/>
              <a:gd name="connsiteX1" fmla="*/ 4715075 w 4715921"/>
              <a:gd name="connsiteY1" fmla="*/ 0 h 3680688"/>
              <a:gd name="connsiteX2" fmla="*/ 4715076 w 4715921"/>
              <a:gd name="connsiteY2" fmla="*/ 3680688 h 3680688"/>
              <a:gd name="connsiteX3" fmla="*/ 471069 w 4715921"/>
              <a:gd name="connsiteY3" fmla="*/ 3678203 h 3680688"/>
              <a:gd name="connsiteX4" fmla="*/ 575515 w 4715921"/>
              <a:gd name="connsiteY4" fmla="*/ 8808 h 3680688"/>
              <a:gd name="connsiteX0" fmla="*/ 587738 w 4728144"/>
              <a:gd name="connsiteY0" fmla="*/ 8808 h 3680688"/>
              <a:gd name="connsiteX1" fmla="*/ 4727298 w 4728144"/>
              <a:gd name="connsiteY1" fmla="*/ 0 h 3680688"/>
              <a:gd name="connsiteX2" fmla="*/ 4727299 w 4728144"/>
              <a:gd name="connsiteY2" fmla="*/ 3680688 h 3680688"/>
              <a:gd name="connsiteX3" fmla="*/ 483292 w 4728144"/>
              <a:gd name="connsiteY3" fmla="*/ 3678203 h 3680688"/>
              <a:gd name="connsiteX4" fmla="*/ 587738 w 4728144"/>
              <a:gd name="connsiteY4" fmla="*/ 8808 h 3680688"/>
              <a:gd name="connsiteX0" fmla="*/ 592227 w 4732633"/>
              <a:gd name="connsiteY0" fmla="*/ 8808 h 3680688"/>
              <a:gd name="connsiteX1" fmla="*/ 4731787 w 4732633"/>
              <a:gd name="connsiteY1" fmla="*/ 0 h 3680688"/>
              <a:gd name="connsiteX2" fmla="*/ 4731788 w 4732633"/>
              <a:gd name="connsiteY2" fmla="*/ 3680688 h 3680688"/>
              <a:gd name="connsiteX3" fmla="*/ 487781 w 4732633"/>
              <a:gd name="connsiteY3" fmla="*/ 3678203 h 3680688"/>
              <a:gd name="connsiteX4" fmla="*/ 592227 w 4732633"/>
              <a:gd name="connsiteY4" fmla="*/ 8808 h 3680688"/>
              <a:gd name="connsiteX0" fmla="*/ 590793 w 4734538"/>
              <a:gd name="connsiteY0" fmla="*/ 2174 h 3680688"/>
              <a:gd name="connsiteX1" fmla="*/ 4733692 w 4734538"/>
              <a:gd name="connsiteY1" fmla="*/ 0 h 3680688"/>
              <a:gd name="connsiteX2" fmla="*/ 4733693 w 4734538"/>
              <a:gd name="connsiteY2" fmla="*/ 3680688 h 3680688"/>
              <a:gd name="connsiteX3" fmla="*/ 489686 w 4734538"/>
              <a:gd name="connsiteY3" fmla="*/ 3678203 h 3680688"/>
              <a:gd name="connsiteX4" fmla="*/ 590793 w 4734538"/>
              <a:gd name="connsiteY4" fmla="*/ 2174 h 3680688"/>
              <a:gd name="connsiteX0" fmla="*/ 598022 w 4725068"/>
              <a:gd name="connsiteY0" fmla="*/ 0 h 3681831"/>
              <a:gd name="connsiteX1" fmla="*/ 4724222 w 4725068"/>
              <a:gd name="connsiteY1" fmla="*/ 1143 h 3681831"/>
              <a:gd name="connsiteX2" fmla="*/ 4724223 w 4725068"/>
              <a:gd name="connsiteY2" fmla="*/ 3681831 h 3681831"/>
              <a:gd name="connsiteX3" fmla="*/ 480216 w 4725068"/>
              <a:gd name="connsiteY3" fmla="*/ 3679346 h 3681831"/>
              <a:gd name="connsiteX4" fmla="*/ 598022 w 4725068"/>
              <a:gd name="connsiteY4" fmla="*/ 0 h 3681831"/>
              <a:gd name="connsiteX0" fmla="*/ 598022 w 4725068"/>
              <a:gd name="connsiteY0" fmla="*/ 0 h 3685148"/>
              <a:gd name="connsiteX1" fmla="*/ 4724222 w 4725068"/>
              <a:gd name="connsiteY1" fmla="*/ 4460 h 3685148"/>
              <a:gd name="connsiteX2" fmla="*/ 4724223 w 4725068"/>
              <a:gd name="connsiteY2" fmla="*/ 3685148 h 3685148"/>
              <a:gd name="connsiteX3" fmla="*/ 480216 w 4725068"/>
              <a:gd name="connsiteY3" fmla="*/ 3682663 h 3685148"/>
              <a:gd name="connsiteX4" fmla="*/ 598022 w 4725068"/>
              <a:gd name="connsiteY4" fmla="*/ 0 h 3685148"/>
              <a:gd name="connsiteX0" fmla="*/ 596565 w 4726950"/>
              <a:gd name="connsiteY0" fmla="*/ 2174 h 3680688"/>
              <a:gd name="connsiteX1" fmla="*/ 4726104 w 4726950"/>
              <a:gd name="connsiteY1" fmla="*/ 0 h 3680688"/>
              <a:gd name="connsiteX2" fmla="*/ 4726105 w 4726950"/>
              <a:gd name="connsiteY2" fmla="*/ 3680688 h 3680688"/>
              <a:gd name="connsiteX3" fmla="*/ 482098 w 4726950"/>
              <a:gd name="connsiteY3" fmla="*/ 3678203 h 3680688"/>
              <a:gd name="connsiteX4" fmla="*/ 596565 w 4726950"/>
              <a:gd name="connsiteY4" fmla="*/ 2174 h 3680688"/>
              <a:gd name="connsiteX0" fmla="*/ 600621 w 4731006"/>
              <a:gd name="connsiteY0" fmla="*/ 2174 h 3680688"/>
              <a:gd name="connsiteX1" fmla="*/ 4730160 w 4731006"/>
              <a:gd name="connsiteY1" fmla="*/ 0 h 3680688"/>
              <a:gd name="connsiteX2" fmla="*/ 4730161 w 4731006"/>
              <a:gd name="connsiteY2" fmla="*/ 3680688 h 3680688"/>
              <a:gd name="connsiteX3" fmla="*/ 486154 w 4731006"/>
              <a:gd name="connsiteY3" fmla="*/ 3678203 h 3680688"/>
              <a:gd name="connsiteX4" fmla="*/ 600621 w 4731006"/>
              <a:gd name="connsiteY4" fmla="*/ 2174 h 3680688"/>
              <a:gd name="connsiteX0" fmla="*/ 599177 w 4729562"/>
              <a:gd name="connsiteY0" fmla="*/ 2174 h 3688155"/>
              <a:gd name="connsiteX1" fmla="*/ 4728716 w 4729562"/>
              <a:gd name="connsiteY1" fmla="*/ 0 h 3688155"/>
              <a:gd name="connsiteX2" fmla="*/ 4728717 w 4729562"/>
              <a:gd name="connsiteY2" fmla="*/ 3680688 h 3688155"/>
              <a:gd name="connsiteX3" fmla="*/ 488050 w 4729562"/>
              <a:gd name="connsiteY3" fmla="*/ 3688155 h 3688155"/>
              <a:gd name="connsiteX4" fmla="*/ 599177 w 4729562"/>
              <a:gd name="connsiteY4" fmla="*/ 2174 h 3688155"/>
              <a:gd name="connsiteX0" fmla="*/ 599177 w 4729562"/>
              <a:gd name="connsiteY0" fmla="*/ 0 h 3685981"/>
              <a:gd name="connsiteX1" fmla="*/ 4728716 w 4729562"/>
              <a:gd name="connsiteY1" fmla="*/ 1143 h 3685981"/>
              <a:gd name="connsiteX2" fmla="*/ 4728717 w 4729562"/>
              <a:gd name="connsiteY2" fmla="*/ 3678514 h 3685981"/>
              <a:gd name="connsiteX3" fmla="*/ 488050 w 4729562"/>
              <a:gd name="connsiteY3" fmla="*/ 3685981 h 3685981"/>
              <a:gd name="connsiteX4" fmla="*/ 599177 w 4729562"/>
              <a:gd name="connsiteY4" fmla="*/ 0 h 3685981"/>
              <a:gd name="connsiteX0" fmla="*/ 596303 w 4733367"/>
              <a:gd name="connsiteY0" fmla="*/ 5491 h 3684838"/>
              <a:gd name="connsiteX1" fmla="*/ 4732521 w 4733367"/>
              <a:gd name="connsiteY1" fmla="*/ 0 h 3684838"/>
              <a:gd name="connsiteX2" fmla="*/ 4732522 w 4733367"/>
              <a:gd name="connsiteY2" fmla="*/ 3677371 h 3684838"/>
              <a:gd name="connsiteX3" fmla="*/ 491855 w 4733367"/>
              <a:gd name="connsiteY3" fmla="*/ 3684838 h 3684838"/>
              <a:gd name="connsiteX4" fmla="*/ 596303 w 4733367"/>
              <a:gd name="connsiteY4" fmla="*/ 5491 h 3684838"/>
              <a:gd name="connsiteX0" fmla="*/ 596303 w 4733367"/>
              <a:gd name="connsiteY0" fmla="*/ 5491 h 3684838"/>
              <a:gd name="connsiteX1" fmla="*/ 4732521 w 4733367"/>
              <a:gd name="connsiteY1" fmla="*/ 0 h 3684838"/>
              <a:gd name="connsiteX2" fmla="*/ 4732522 w 4733367"/>
              <a:gd name="connsiteY2" fmla="*/ 3677371 h 3684838"/>
              <a:gd name="connsiteX3" fmla="*/ 491855 w 4733367"/>
              <a:gd name="connsiteY3" fmla="*/ 3684838 h 3684838"/>
              <a:gd name="connsiteX4" fmla="*/ 596303 w 4733367"/>
              <a:gd name="connsiteY4" fmla="*/ 5491 h 3684838"/>
              <a:gd name="connsiteX0" fmla="*/ 594875 w 4735279"/>
              <a:gd name="connsiteY0" fmla="*/ 2174 h 3684838"/>
              <a:gd name="connsiteX1" fmla="*/ 4734433 w 4735279"/>
              <a:gd name="connsiteY1" fmla="*/ 0 h 3684838"/>
              <a:gd name="connsiteX2" fmla="*/ 4734434 w 4735279"/>
              <a:gd name="connsiteY2" fmla="*/ 3677371 h 3684838"/>
              <a:gd name="connsiteX3" fmla="*/ 493767 w 4735279"/>
              <a:gd name="connsiteY3" fmla="*/ 3684838 h 3684838"/>
              <a:gd name="connsiteX4" fmla="*/ 594875 w 4735279"/>
              <a:gd name="connsiteY4" fmla="*/ 2174 h 3684838"/>
              <a:gd name="connsiteX0" fmla="*/ 594875 w 4735279"/>
              <a:gd name="connsiteY0" fmla="*/ 2174 h 3684838"/>
              <a:gd name="connsiteX1" fmla="*/ 4734433 w 4735279"/>
              <a:gd name="connsiteY1" fmla="*/ 0 h 3684838"/>
              <a:gd name="connsiteX2" fmla="*/ 4734434 w 4735279"/>
              <a:gd name="connsiteY2" fmla="*/ 3677371 h 3684838"/>
              <a:gd name="connsiteX3" fmla="*/ 493767 w 4735279"/>
              <a:gd name="connsiteY3" fmla="*/ 3684838 h 3684838"/>
              <a:gd name="connsiteX4" fmla="*/ 594875 w 4735279"/>
              <a:gd name="connsiteY4" fmla="*/ 2174 h 3684838"/>
              <a:gd name="connsiteX0" fmla="*/ 594875 w 4735279"/>
              <a:gd name="connsiteY0" fmla="*/ 5491 h 3684838"/>
              <a:gd name="connsiteX1" fmla="*/ 4734433 w 4735279"/>
              <a:gd name="connsiteY1" fmla="*/ 0 h 3684838"/>
              <a:gd name="connsiteX2" fmla="*/ 4734434 w 4735279"/>
              <a:gd name="connsiteY2" fmla="*/ 3677371 h 3684838"/>
              <a:gd name="connsiteX3" fmla="*/ 493767 w 4735279"/>
              <a:gd name="connsiteY3" fmla="*/ 3684838 h 3684838"/>
              <a:gd name="connsiteX4" fmla="*/ 594875 w 4735279"/>
              <a:gd name="connsiteY4" fmla="*/ 5491 h 3684838"/>
              <a:gd name="connsiteX0" fmla="*/ 596304 w 4733368"/>
              <a:gd name="connsiteY0" fmla="*/ 2174 h 3684838"/>
              <a:gd name="connsiteX1" fmla="*/ 4732522 w 4733368"/>
              <a:gd name="connsiteY1" fmla="*/ 0 h 3684838"/>
              <a:gd name="connsiteX2" fmla="*/ 4732523 w 4733368"/>
              <a:gd name="connsiteY2" fmla="*/ 3677371 h 3684838"/>
              <a:gd name="connsiteX3" fmla="*/ 491856 w 4733368"/>
              <a:gd name="connsiteY3" fmla="*/ 3684838 h 3684838"/>
              <a:gd name="connsiteX4" fmla="*/ 596304 w 4733368"/>
              <a:gd name="connsiteY4" fmla="*/ 2174 h 3684838"/>
              <a:gd name="connsiteX0" fmla="*/ 596304 w 4733368"/>
              <a:gd name="connsiteY0" fmla="*/ 5491 h 3684838"/>
              <a:gd name="connsiteX1" fmla="*/ 4732522 w 4733368"/>
              <a:gd name="connsiteY1" fmla="*/ 0 h 3684838"/>
              <a:gd name="connsiteX2" fmla="*/ 4732523 w 4733368"/>
              <a:gd name="connsiteY2" fmla="*/ 3677371 h 3684838"/>
              <a:gd name="connsiteX3" fmla="*/ 491856 w 4733368"/>
              <a:gd name="connsiteY3" fmla="*/ 3684838 h 3684838"/>
              <a:gd name="connsiteX4" fmla="*/ 596304 w 4733368"/>
              <a:gd name="connsiteY4" fmla="*/ 5491 h 3684838"/>
              <a:gd name="connsiteX0" fmla="*/ 594875 w 4735279"/>
              <a:gd name="connsiteY0" fmla="*/ 5491 h 3684838"/>
              <a:gd name="connsiteX1" fmla="*/ 4734433 w 4735279"/>
              <a:gd name="connsiteY1" fmla="*/ 0 h 3684838"/>
              <a:gd name="connsiteX2" fmla="*/ 4734434 w 4735279"/>
              <a:gd name="connsiteY2" fmla="*/ 3677371 h 3684838"/>
              <a:gd name="connsiteX3" fmla="*/ 493767 w 4735279"/>
              <a:gd name="connsiteY3" fmla="*/ 3684838 h 3684838"/>
              <a:gd name="connsiteX4" fmla="*/ 594875 w 4735279"/>
              <a:gd name="connsiteY4" fmla="*/ 5491 h 3684838"/>
              <a:gd name="connsiteX0" fmla="*/ 596304 w 4733368"/>
              <a:gd name="connsiteY0" fmla="*/ 2174 h 3684838"/>
              <a:gd name="connsiteX1" fmla="*/ 4732522 w 4733368"/>
              <a:gd name="connsiteY1" fmla="*/ 0 h 3684838"/>
              <a:gd name="connsiteX2" fmla="*/ 4732523 w 4733368"/>
              <a:gd name="connsiteY2" fmla="*/ 3677371 h 3684838"/>
              <a:gd name="connsiteX3" fmla="*/ 491856 w 4733368"/>
              <a:gd name="connsiteY3" fmla="*/ 3684838 h 3684838"/>
              <a:gd name="connsiteX4" fmla="*/ 596304 w 4733368"/>
              <a:gd name="connsiteY4" fmla="*/ 2174 h 3684838"/>
              <a:gd name="connsiteX0" fmla="*/ 585455 w 4722519"/>
              <a:gd name="connsiteY0" fmla="*/ 2174 h 3684838"/>
              <a:gd name="connsiteX1" fmla="*/ 4721673 w 4722519"/>
              <a:gd name="connsiteY1" fmla="*/ 0 h 3684838"/>
              <a:gd name="connsiteX2" fmla="*/ 4721674 w 4722519"/>
              <a:gd name="connsiteY2" fmla="*/ 3677371 h 3684838"/>
              <a:gd name="connsiteX3" fmla="*/ 481007 w 4722519"/>
              <a:gd name="connsiteY3" fmla="*/ 3684838 h 3684838"/>
              <a:gd name="connsiteX4" fmla="*/ 585455 w 4722519"/>
              <a:gd name="connsiteY4" fmla="*/ 2174 h 3684838"/>
              <a:gd name="connsiteX0" fmla="*/ 593586 w 4730650"/>
              <a:gd name="connsiteY0" fmla="*/ 2174 h 3684838"/>
              <a:gd name="connsiteX1" fmla="*/ 4729804 w 4730650"/>
              <a:gd name="connsiteY1" fmla="*/ 0 h 3684838"/>
              <a:gd name="connsiteX2" fmla="*/ 4729805 w 4730650"/>
              <a:gd name="connsiteY2" fmla="*/ 3677371 h 3684838"/>
              <a:gd name="connsiteX3" fmla="*/ 489138 w 4730650"/>
              <a:gd name="connsiteY3" fmla="*/ 3684838 h 3684838"/>
              <a:gd name="connsiteX4" fmla="*/ 593586 w 4730650"/>
              <a:gd name="connsiteY4" fmla="*/ 2174 h 3684838"/>
              <a:gd name="connsiteX0" fmla="*/ 593586 w 4736932"/>
              <a:gd name="connsiteY0" fmla="*/ 2174 h 3687322"/>
              <a:gd name="connsiteX1" fmla="*/ 4729804 w 4736932"/>
              <a:gd name="connsiteY1" fmla="*/ 0 h 3687322"/>
              <a:gd name="connsiteX2" fmla="*/ 4736485 w 4736932"/>
              <a:gd name="connsiteY2" fmla="*/ 3687322 h 3687322"/>
              <a:gd name="connsiteX3" fmla="*/ 489138 w 4736932"/>
              <a:gd name="connsiteY3" fmla="*/ 3684838 h 3687322"/>
              <a:gd name="connsiteX4" fmla="*/ 593586 w 4736932"/>
              <a:gd name="connsiteY4" fmla="*/ 2174 h 3687322"/>
              <a:gd name="connsiteX0" fmla="*/ 593586 w 4739824"/>
              <a:gd name="connsiteY0" fmla="*/ 2174 h 3687322"/>
              <a:gd name="connsiteX1" fmla="*/ 4739824 w 4739824"/>
              <a:gd name="connsiteY1" fmla="*/ 0 h 3687322"/>
              <a:gd name="connsiteX2" fmla="*/ 4736485 w 4739824"/>
              <a:gd name="connsiteY2" fmla="*/ 3687322 h 3687322"/>
              <a:gd name="connsiteX3" fmla="*/ 489138 w 4739824"/>
              <a:gd name="connsiteY3" fmla="*/ 3684838 h 3687322"/>
              <a:gd name="connsiteX4" fmla="*/ 593586 w 4739824"/>
              <a:gd name="connsiteY4" fmla="*/ 2174 h 3687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39824" h="3687322">
                <a:moveTo>
                  <a:pt x="593586" y="2174"/>
                </a:moveTo>
                <a:lnTo>
                  <a:pt x="4739824" y="0"/>
                </a:lnTo>
                <a:cubicBezTo>
                  <a:pt x="4736893" y="1360600"/>
                  <a:pt x="4739416" y="2326722"/>
                  <a:pt x="4736485" y="3687322"/>
                </a:cubicBezTo>
                <a:lnTo>
                  <a:pt x="489138" y="3684838"/>
                </a:lnTo>
                <a:cubicBezTo>
                  <a:pt x="18231" y="2928543"/>
                  <a:pt x="-365842" y="1442490"/>
                  <a:pt x="593586" y="2174"/>
                </a:cubicBezTo>
                <a:close/>
              </a:path>
            </a:pathLst>
          </a:custGeom>
          <a:solidFill>
            <a:schemeClr val="bg2"/>
          </a:solidFill>
          <a:ln w="19050">
            <a:noFill/>
          </a:ln>
        </p:spPr>
        <p:txBody>
          <a:bodyPr vert="horz" lIns="731520" tIns="365760" rIns="731520" bIns="365760" anchor="b" anchorCtr="0"/>
          <a:lstStyle>
            <a:lvl1pPr marL="0" marR="0" indent="0" algn="l" defTabSz="609585" rtl="0" eaLnBrk="1" fontAlgn="auto" latinLnBrk="0" hangingPunct="1">
              <a:lnSpc>
                <a:spcPct val="110000"/>
              </a:lnSpc>
              <a:spcBef>
                <a:spcPct val="20000"/>
              </a:spcBef>
              <a:spcAft>
                <a:spcPts val="0"/>
              </a:spcAft>
              <a:buClrTx/>
              <a:buSzTx/>
              <a:buFont typeface="Arial"/>
              <a:buNone/>
              <a:tabLst/>
              <a:defRPr sz="1867" baseline="0">
                <a:solidFill>
                  <a:schemeClr val="bg1"/>
                </a:solidFill>
              </a:defRPr>
            </a:lvl1pPr>
          </a:lstStyle>
          <a:p>
            <a:r>
              <a:rPr lang="en-GB" noProof="0"/>
              <a:t>Click icon above to add a photo. Do not use this slide without a photo. See the “Instructions for adding photo” slide for more information.</a:t>
            </a:r>
          </a:p>
        </p:txBody>
      </p:sp>
      <p:sp>
        <p:nvSpPr>
          <p:cNvPr id="9" name="Title 2"/>
          <p:cNvSpPr>
            <a:spLocks noGrp="1"/>
          </p:cNvSpPr>
          <p:nvPr>
            <p:ph type="title" hasCustomPrompt="1"/>
          </p:nvPr>
        </p:nvSpPr>
        <p:spPr>
          <a:xfrm>
            <a:off x="594885" y="3493084"/>
            <a:ext cx="5196316" cy="725311"/>
          </a:xfrm>
          <a:prstGeom prst="rect">
            <a:avLst/>
          </a:prstGeom>
        </p:spPr>
        <p:txBody>
          <a:bodyPr lIns="0" tIns="0" rIns="0" bIns="0" anchor="t" anchorCtr="0"/>
          <a:lstStyle>
            <a:lvl1pPr algn="l">
              <a:lnSpc>
                <a:spcPct val="100000"/>
              </a:lnSpc>
              <a:defRPr sz="2133" b="0" i="0" cap="none" spc="120" baseline="0">
                <a:solidFill>
                  <a:srgbClr val="FFFFFF"/>
                </a:solidFill>
                <a:latin typeface="Verdana"/>
                <a:cs typeface="Verdana"/>
              </a:defRPr>
            </a:lvl1pPr>
          </a:lstStyle>
          <a:p>
            <a:r>
              <a:rPr lang="en-GB" noProof="0"/>
              <a:t>Title of presentation</a:t>
            </a:r>
            <a:br>
              <a:rPr lang="en-GB" noProof="0"/>
            </a:br>
            <a:r>
              <a:rPr lang="en-GB" noProof="0"/>
              <a:t>Second line title</a:t>
            </a:r>
          </a:p>
        </p:txBody>
      </p:sp>
      <p:sp>
        <p:nvSpPr>
          <p:cNvPr id="10" name="Text Placeholder 19"/>
          <p:cNvSpPr>
            <a:spLocks noGrp="1"/>
          </p:cNvSpPr>
          <p:nvPr>
            <p:ph type="body" sz="quarter" idx="11" hasCustomPrompt="1"/>
          </p:nvPr>
        </p:nvSpPr>
        <p:spPr>
          <a:xfrm>
            <a:off x="594895" y="4341549"/>
            <a:ext cx="5196311" cy="205052"/>
          </a:xfrm>
          <a:prstGeom prst="rect">
            <a:avLst/>
          </a:prstGeom>
        </p:spPr>
        <p:txBody>
          <a:bodyPr lIns="0" tIns="0" rIns="0" bIns="0"/>
          <a:lstStyle>
            <a:lvl1pPr marL="0" indent="0" algn="l">
              <a:buNone/>
              <a:defRPr sz="1333" b="0" i="0" cap="none" spc="120" baseline="0">
                <a:solidFill>
                  <a:srgbClr val="FFFFFF"/>
                </a:solidFill>
                <a:latin typeface="Verdana"/>
                <a:cs typeface="Verdana"/>
              </a:defRPr>
            </a:lvl1pPr>
          </a:lstStyle>
          <a:p>
            <a:pPr lvl="0"/>
            <a:r>
              <a:rPr lang="en-GB" noProof="0"/>
              <a:t>Click to add subtitle</a:t>
            </a:r>
          </a:p>
        </p:txBody>
      </p:sp>
      <p:sp>
        <p:nvSpPr>
          <p:cNvPr id="14" name="Text Placeholder 19"/>
          <p:cNvSpPr>
            <a:spLocks noGrp="1"/>
          </p:cNvSpPr>
          <p:nvPr>
            <p:ph type="body" sz="quarter" idx="12" hasCustomPrompt="1"/>
          </p:nvPr>
        </p:nvSpPr>
        <p:spPr>
          <a:xfrm>
            <a:off x="609625" y="4863067"/>
            <a:ext cx="5187443" cy="205052"/>
          </a:xfrm>
          <a:prstGeom prst="rect">
            <a:avLst/>
          </a:prstGeom>
        </p:spPr>
        <p:txBody>
          <a:bodyPr lIns="0" tIns="0" rIns="0" bIns="0" anchor="b" anchorCtr="0"/>
          <a:lstStyle>
            <a:lvl1pPr marL="0" indent="0" algn="l">
              <a:lnSpc>
                <a:spcPct val="120000"/>
              </a:lnSpc>
              <a:buNone/>
              <a:defRPr sz="1200" b="0" cap="none" spc="0" baseline="0">
                <a:solidFill>
                  <a:srgbClr val="FFFFFF"/>
                </a:solidFill>
                <a:latin typeface="Verdana"/>
                <a:cs typeface="Verdana"/>
              </a:defRPr>
            </a:lvl1pPr>
          </a:lstStyle>
          <a:p>
            <a:pPr lvl="0"/>
            <a:r>
              <a:rPr lang="en-GB" noProof="0"/>
              <a:t>Click to add presenter name, title, company</a:t>
            </a:r>
          </a:p>
        </p:txBody>
      </p:sp>
      <p:sp>
        <p:nvSpPr>
          <p:cNvPr id="15" name="Text Placeholder 19"/>
          <p:cNvSpPr>
            <a:spLocks noGrp="1"/>
          </p:cNvSpPr>
          <p:nvPr>
            <p:ph type="body" sz="quarter" idx="14" hasCustomPrompt="1"/>
          </p:nvPr>
        </p:nvSpPr>
        <p:spPr>
          <a:xfrm>
            <a:off x="609601" y="5113853"/>
            <a:ext cx="5187457" cy="205052"/>
          </a:xfrm>
          <a:prstGeom prst="rect">
            <a:avLst/>
          </a:prstGeom>
        </p:spPr>
        <p:txBody>
          <a:bodyPr lIns="0" tIns="0" rIns="0" bIns="0"/>
          <a:lstStyle>
            <a:lvl1pPr marL="0" indent="0" algn="l">
              <a:buNone/>
              <a:defRPr sz="1200" b="0" cap="none" spc="0" baseline="0">
                <a:solidFill>
                  <a:srgbClr val="FFFFFF"/>
                </a:solidFill>
                <a:latin typeface="Verdana"/>
                <a:cs typeface="Verdana"/>
              </a:defRPr>
            </a:lvl1pPr>
          </a:lstStyle>
          <a:p>
            <a:pPr lvl="0"/>
            <a:r>
              <a:rPr lang="en-GB" noProof="0"/>
              <a:t>Click to add date</a:t>
            </a:r>
          </a:p>
        </p:txBody>
      </p:sp>
    </p:spTree>
    <p:extLst>
      <p:ext uri="{BB962C8B-B14F-4D97-AF65-F5344CB8AC3E}">
        <p14:creationId xmlns:p14="http://schemas.microsoft.com/office/powerpoint/2010/main" val="93717742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No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Title 2"/>
          <p:cNvSpPr>
            <a:spLocks noGrp="1"/>
          </p:cNvSpPr>
          <p:nvPr>
            <p:ph type="title" hasCustomPrompt="1"/>
          </p:nvPr>
        </p:nvSpPr>
        <p:spPr>
          <a:xfrm>
            <a:off x="594885" y="3493084"/>
            <a:ext cx="7290036" cy="725311"/>
          </a:xfrm>
          <a:prstGeom prst="rect">
            <a:avLst/>
          </a:prstGeom>
        </p:spPr>
        <p:txBody>
          <a:bodyPr lIns="0" tIns="0" rIns="0" bIns="0" anchor="t" anchorCtr="0"/>
          <a:lstStyle>
            <a:lvl1pPr algn="l">
              <a:lnSpc>
                <a:spcPct val="100000"/>
              </a:lnSpc>
              <a:defRPr sz="2133" b="0" i="0" cap="none" spc="120" baseline="0">
                <a:solidFill>
                  <a:srgbClr val="FFFFFF"/>
                </a:solidFill>
                <a:latin typeface="Verdana"/>
                <a:cs typeface="Verdana"/>
              </a:defRPr>
            </a:lvl1pPr>
          </a:lstStyle>
          <a:p>
            <a:r>
              <a:rPr lang="en-GB" noProof="0"/>
              <a:t>Title of presentation</a:t>
            </a:r>
            <a:br>
              <a:rPr lang="en-GB" noProof="0"/>
            </a:br>
            <a:r>
              <a:rPr lang="en-GB" noProof="0"/>
              <a:t>Second line title</a:t>
            </a:r>
          </a:p>
        </p:txBody>
      </p:sp>
      <p:sp>
        <p:nvSpPr>
          <p:cNvPr id="10" name="Text Placeholder 19"/>
          <p:cNvSpPr>
            <a:spLocks noGrp="1"/>
          </p:cNvSpPr>
          <p:nvPr>
            <p:ph type="body" sz="quarter" idx="11" hasCustomPrompt="1"/>
          </p:nvPr>
        </p:nvSpPr>
        <p:spPr>
          <a:xfrm>
            <a:off x="594895" y="4341549"/>
            <a:ext cx="7290028" cy="205052"/>
          </a:xfrm>
          <a:prstGeom prst="rect">
            <a:avLst/>
          </a:prstGeom>
        </p:spPr>
        <p:txBody>
          <a:bodyPr lIns="0" tIns="0" rIns="0" bIns="0"/>
          <a:lstStyle>
            <a:lvl1pPr marL="0" indent="0" algn="l">
              <a:buNone/>
              <a:defRPr sz="1333" b="0" i="0" cap="none" spc="120" baseline="0">
                <a:solidFill>
                  <a:srgbClr val="FFFFFF"/>
                </a:solidFill>
                <a:latin typeface="Verdana"/>
                <a:cs typeface="Verdana"/>
              </a:defRPr>
            </a:lvl1pPr>
          </a:lstStyle>
          <a:p>
            <a:pPr lvl="0"/>
            <a:r>
              <a:rPr lang="en-GB" noProof="0"/>
              <a:t>Click to add subtitle</a:t>
            </a:r>
          </a:p>
        </p:txBody>
      </p:sp>
      <p:sp>
        <p:nvSpPr>
          <p:cNvPr id="14" name="Text Placeholder 19"/>
          <p:cNvSpPr>
            <a:spLocks noGrp="1"/>
          </p:cNvSpPr>
          <p:nvPr>
            <p:ph type="body" sz="quarter" idx="12" hasCustomPrompt="1"/>
          </p:nvPr>
        </p:nvSpPr>
        <p:spPr>
          <a:xfrm>
            <a:off x="609625" y="4863067"/>
            <a:ext cx="7277588" cy="205052"/>
          </a:xfrm>
          <a:prstGeom prst="rect">
            <a:avLst/>
          </a:prstGeom>
        </p:spPr>
        <p:txBody>
          <a:bodyPr lIns="0" tIns="0" rIns="0" bIns="0" anchor="b" anchorCtr="0"/>
          <a:lstStyle>
            <a:lvl1pPr marL="0" indent="0" algn="l">
              <a:lnSpc>
                <a:spcPct val="120000"/>
              </a:lnSpc>
              <a:buNone/>
              <a:defRPr sz="1200" b="0" cap="none" spc="0" baseline="0">
                <a:solidFill>
                  <a:srgbClr val="FFFFFF"/>
                </a:solidFill>
                <a:latin typeface="Verdana"/>
                <a:cs typeface="Verdana"/>
              </a:defRPr>
            </a:lvl1pPr>
          </a:lstStyle>
          <a:p>
            <a:pPr lvl="0"/>
            <a:r>
              <a:rPr lang="en-GB" noProof="0"/>
              <a:t>Click to add presenter name, title, company</a:t>
            </a:r>
          </a:p>
        </p:txBody>
      </p:sp>
      <p:sp>
        <p:nvSpPr>
          <p:cNvPr id="15" name="Text Placeholder 19"/>
          <p:cNvSpPr>
            <a:spLocks noGrp="1"/>
          </p:cNvSpPr>
          <p:nvPr>
            <p:ph type="body" sz="quarter" idx="14" hasCustomPrompt="1"/>
          </p:nvPr>
        </p:nvSpPr>
        <p:spPr>
          <a:xfrm>
            <a:off x="609600" y="5113853"/>
            <a:ext cx="7277608" cy="205052"/>
          </a:xfrm>
          <a:prstGeom prst="rect">
            <a:avLst/>
          </a:prstGeom>
        </p:spPr>
        <p:txBody>
          <a:bodyPr lIns="0" tIns="0" rIns="0" bIns="0"/>
          <a:lstStyle>
            <a:lvl1pPr marL="0" indent="0" algn="l">
              <a:buNone/>
              <a:defRPr sz="1200" b="0" cap="none" spc="0" baseline="0">
                <a:solidFill>
                  <a:srgbClr val="FFFFFF"/>
                </a:solidFill>
                <a:latin typeface="Verdana"/>
                <a:cs typeface="Verdana"/>
              </a:defRPr>
            </a:lvl1pPr>
          </a:lstStyle>
          <a:p>
            <a:pPr lvl="0"/>
            <a:r>
              <a:rPr lang="en-GB" noProof="0"/>
              <a:t>Click to add date</a:t>
            </a:r>
          </a:p>
        </p:txBody>
      </p:sp>
    </p:spTree>
    <p:extLst>
      <p:ext uri="{BB962C8B-B14F-4D97-AF65-F5344CB8AC3E}">
        <p14:creationId xmlns:p14="http://schemas.microsoft.com/office/powerpoint/2010/main" val="134957483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Blue Divider">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F615F627-D1EC-5757-58CD-9BBE9147178B}"/>
              </a:ext>
            </a:extLst>
          </p:cNvPr>
          <p:cNvGraphicFramePr>
            <a:graphicFrameLocks noChangeAspect="1"/>
          </p:cNvGraphicFramePr>
          <p:nvPr userDrawn="1">
            <p:custDataLst>
              <p:tags r:id="rId1"/>
            </p:custDataLst>
            <p:extLst>
              <p:ext uri="{D42A27DB-BD31-4B8C-83A1-F6EECF244321}">
                <p14:modId xmlns:p14="http://schemas.microsoft.com/office/powerpoint/2010/main" val="38751776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624" imgH="623" progId="TCLayout.ActiveDocument.1">
                  <p:embed/>
                </p:oleObj>
              </mc:Choice>
              <mc:Fallback>
                <p:oleObj name="think-cell Slide" r:id="rId4" imgW="624" imgH="623" progId="TCLayout.ActiveDocument.1">
                  <p:embed/>
                  <p:pic>
                    <p:nvPicPr>
                      <p:cNvPr id="4" name="think-cell data - do not delete" hidden="1">
                        <a:extLst>
                          <a:ext uri="{FF2B5EF4-FFF2-40B4-BE49-F238E27FC236}">
                            <a16:creationId xmlns:a16="http://schemas.microsoft.com/office/drawing/2014/main" id="{F615F627-D1EC-5757-58CD-9BBE9147178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Text Placeholder 19"/>
          <p:cNvSpPr>
            <a:spLocks noGrp="1"/>
          </p:cNvSpPr>
          <p:nvPr>
            <p:ph type="body" sz="quarter" idx="11" hasCustomPrompt="1"/>
          </p:nvPr>
        </p:nvSpPr>
        <p:spPr>
          <a:xfrm>
            <a:off x="596640" y="1222839"/>
            <a:ext cx="10996721" cy="852703"/>
          </a:xfrm>
          <a:prstGeom prst="rect">
            <a:avLst/>
          </a:prstGeom>
        </p:spPr>
        <p:txBody>
          <a:bodyPr lIns="0" tIns="0" rIns="0" bIns="0"/>
          <a:lstStyle>
            <a:lvl1pPr marL="0" indent="0" algn="l">
              <a:buNone/>
              <a:defRPr sz="1867" b="0" i="0" cap="none" spc="120" baseline="0">
                <a:solidFill>
                  <a:srgbClr val="FFFFFF"/>
                </a:solidFill>
                <a:latin typeface="Verdana"/>
                <a:cs typeface="Verdana"/>
              </a:defRPr>
            </a:lvl1pPr>
          </a:lstStyle>
          <a:p>
            <a:pPr lvl="0"/>
            <a:r>
              <a:rPr lang="en-GB" noProof="0"/>
              <a:t>Click to add subtitle</a:t>
            </a:r>
          </a:p>
        </p:txBody>
      </p:sp>
      <p:sp>
        <p:nvSpPr>
          <p:cNvPr id="2" name="Slide Number Placeholder 1"/>
          <p:cNvSpPr>
            <a:spLocks noGrp="1"/>
          </p:cNvSpPr>
          <p:nvPr>
            <p:ph type="sldNum" sz="quarter" idx="12"/>
          </p:nvPr>
        </p:nvSpPr>
        <p:spPr/>
        <p:txBody>
          <a:bodyPr/>
          <a:lstStyle/>
          <a:p>
            <a:pPr marL="0" marR="0" lvl="0" indent="0" algn="r" defTabSz="914400" rtl="0" eaLnBrk="1" fontAlgn="base" latinLnBrk="0" hangingPunct="1">
              <a:lnSpc>
                <a:spcPct val="100000"/>
              </a:lnSpc>
              <a:spcBef>
                <a:spcPts val="0"/>
              </a:spcBef>
              <a:spcAft>
                <a:spcPct val="0"/>
              </a:spcAft>
              <a:buClrTx/>
              <a:buSzTx/>
              <a:buFontTx/>
              <a:buNone/>
              <a:tabLst/>
              <a:defRPr/>
            </a:pPr>
            <a:fld id="{4472AB7F-E8D0-4874-A9B8-335B68DC5F05}" type="slidenum">
              <a:rPr kumimoji="0" lang="en-GB" sz="933" b="0" i="0" u="none" strike="noStrike" kern="1200" cap="none" spc="0" normalizeH="0" baseline="0" noProof="0" smtClean="0">
                <a:ln>
                  <a:noFill/>
                </a:ln>
                <a:solidFill>
                  <a:srgbClr val="454545"/>
                </a:solidFill>
                <a:effectLst/>
                <a:uLnTx/>
                <a:uFillTx/>
                <a:latin typeface="Verdana"/>
                <a:ea typeface="+mn-ea"/>
              </a:rPr>
              <a:pPr marL="0" marR="0" lvl="0" indent="0" algn="r" defTabSz="914400" rtl="0" eaLnBrk="1" fontAlgn="base" latinLnBrk="0" hangingPunct="1">
                <a:lnSpc>
                  <a:spcPct val="100000"/>
                </a:lnSpc>
                <a:spcBef>
                  <a:spcPts val="0"/>
                </a:spcBef>
                <a:spcAft>
                  <a:spcPct val="0"/>
                </a:spcAft>
                <a:buClrTx/>
                <a:buSzTx/>
                <a:buFontTx/>
                <a:buNone/>
                <a:tabLst/>
                <a:defRPr/>
              </a:pPr>
              <a:t>‹#›</a:t>
            </a:fld>
            <a:endParaRPr kumimoji="0" lang="en-GB" sz="933" b="0" i="0" u="none" strike="noStrike" kern="1200" cap="none" spc="0" normalizeH="0" baseline="0" noProof="0">
              <a:ln>
                <a:noFill/>
              </a:ln>
              <a:solidFill>
                <a:srgbClr val="454545"/>
              </a:solidFill>
              <a:effectLst/>
              <a:uLnTx/>
              <a:uFillTx/>
              <a:latin typeface="Verdana"/>
              <a:ea typeface="+mn-ea"/>
            </a:endParaRPr>
          </a:p>
        </p:txBody>
      </p:sp>
      <p:sp>
        <p:nvSpPr>
          <p:cNvPr id="5" name="Title Placeholder 1">
            <a:extLst>
              <a:ext uri="{FF2B5EF4-FFF2-40B4-BE49-F238E27FC236}">
                <a16:creationId xmlns:a16="http://schemas.microsoft.com/office/drawing/2014/main" id="{0B4F1D30-58C0-2439-3C9F-B9620FD59320}"/>
              </a:ext>
            </a:extLst>
          </p:cNvPr>
          <p:cNvSpPr>
            <a:spLocks noGrp="1"/>
          </p:cNvSpPr>
          <p:nvPr>
            <p:ph type="title" hasCustomPrompt="1"/>
          </p:nvPr>
        </p:nvSpPr>
        <p:spPr bwMode="auto">
          <a:xfrm>
            <a:off x="596640" y="196007"/>
            <a:ext cx="10996721" cy="906196"/>
          </a:xfrm>
          <a:prstGeom prst="rect">
            <a:avLst/>
          </a:prstGeom>
          <a:noFill/>
          <a:ln>
            <a:noFill/>
          </a:ln>
        </p:spPr>
        <p:txBody>
          <a:bodyPr vert="horz" wrap="square" lIns="0" tIns="45716" rIns="91431" bIns="45716" numCol="1" anchor="ctr" anchorCtr="0" compatLnSpc="1">
            <a:prstTxWarp prst="textNoShape">
              <a:avLst/>
            </a:prstTxWarp>
          </a:bodyPr>
          <a:lstStyle>
            <a:lvl1pPr algn="l">
              <a:lnSpc>
                <a:spcPct val="90000"/>
              </a:lnSpc>
              <a:defRPr sz="2800">
                <a:solidFill>
                  <a:schemeClr val="bg1"/>
                </a:solidFill>
              </a:defRPr>
            </a:lvl1pPr>
          </a:lstStyle>
          <a:p>
            <a:pPr lvl="0"/>
            <a:r>
              <a:rPr lang="en-GB" noProof="0"/>
              <a:t>Title goes here and can be two lines</a:t>
            </a:r>
          </a:p>
        </p:txBody>
      </p:sp>
    </p:spTree>
    <p:extLst>
      <p:ext uri="{BB962C8B-B14F-4D97-AF65-F5344CB8AC3E}">
        <p14:creationId xmlns:p14="http://schemas.microsoft.com/office/powerpoint/2010/main" val="330374273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Orange Divi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marL="0" marR="0" lvl="0" indent="0" algn="r" defTabSz="914400" rtl="0" eaLnBrk="1" fontAlgn="base" latinLnBrk="0" hangingPunct="1">
              <a:lnSpc>
                <a:spcPct val="100000"/>
              </a:lnSpc>
              <a:spcBef>
                <a:spcPts val="0"/>
              </a:spcBef>
              <a:spcAft>
                <a:spcPct val="0"/>
              </a:spcAft>
              <a:buClrTx/>
              <a:buSzTx/>
              <a:buFontTx/>
              <a:buNone/>
              <a:tabLst/>
              <a:defRPr/>
            </a:pPr>
            <a:fld id="{4472AB7F-E8D0-4874-A9B8-335B68DC5F05}" type="slidenum">
              <a:rPr kumimoji="0" lang="en-GB" sz="933" b="0" i="0" u="none" strike="noStrike" kern="1200" cap="none" spc="0" normalizeH="0" baseline="0" noProof="0" smtClean="0">
                <a:ln>
                  <a:noFill/>
                </a:ln>
                <a:solidFill>
                  <a:srgbClr val="454545"/>
                </a:solidFill>
                <a:effectLst/>
                <a:uLnTx/>
                <a:uFillTx/>
                <a:latin typeface="Verdana"/>
                <a:ea typeface="+mn-ea"/>
              </a:rPr>
              <a:pPr marL="0" marR="0" lvl="0" indent="0" algn="r" defTabSz="914400" rtl="0" eaLnBrk="1" fontAlgn="base" latinLnBrk="0" hangingPunct="1">
                <a:lnSpc>
                  <a:spcPct val="100000"/>
                </a:lnSpc>
                <a:spcBef>
                  <a:spcPts val="0"/>
                </a:spcBef>
                <a:spcAft>
                  <a:spcPct val="0"/>
                </a:spcAft>
                <a:buClrTx/>
                <a:buSzTx/>
                <a:buFontTx/>
                <a:buNone/>
                <a:tabLst/>
                <a:defRPr/>
              </a:pPr>
              <a:t>‹#›</a:t>
            </a:fld>
            <a:endParaRPr kumimoji="0" lang="en-GB" sz="933" b="0" i="0" u="none" strike="noStrike" kern="1200" cap="none" spc="0" normalizeH="0" baseline="0" noProof="0">
              <a:ln>
                <a:noFill/>
              </a:ln>
              <a:solidFill>
                <a:srgbClr val="454545"/>
              </a:solidFill>
              <a:effectLst/>
              <a:uLnTx/>
              <a:uFillTx/>
              <a:latin typeface="Verdana"/>
              <a:ea typeface="+mn-ea"/>
            </a:endParaRPr>
          </a:p>
        </p:txBody>
      </p:sp>
      <p:sp>
        <p:nvSpPr>
          <p:cNvPr id="5" name="Text Placeholder 19">
            <a:extLst>
              <a:ext uri="{FF2B5EF4-FFF2-40B4-BE49-F238E27FC236}">
                <a16:creationId xmlns:a16="http://schemas.microsoft.com/office/drawing/2014/main" id="{EA470840-6830-0355-7809-F8C901949B68}"/>
              </a:ext>
            </a:extLst>
          </p:cNvPr>
          <p:cNvSpPr>
            <a:spLocks noGrp="1"/>
          </p:cNvSpPr>
          <p:nvPr>
            <p:ph type="body" sz="quarter" idx="11" hasCustomPrompt="1"/>
          </p:nvPr>
        </p:nvSpPr>
        <p:spPr>
          <a:xfrm>
            <a:off x="596640" y="1222839"/>
            <a:ext cx="10996721" cy="852703"/>
          </a:xfrm>
          <a:prstGeom prst="rect">
            <a:avLst/>
          </a:prstGeom>
        </p:spPr>
        <p:txBody>
          <a:bodyPr lIns="0" tIns="0" rIns="0" bIns="0"/>
          <a:lstStyle>
            <a:lvl1pPr marL="0" indent="0" algn="l">
              <a:buNone/>
              <a:defRPr sz="1867" b="0" i="0" cap="none" spc="120" baseline="0">
                <a:solidFill>
                  <a:srgbClr val="FFFFFF"/>
                </a:solidFill>
                <a:latin typeface="Verdana"/>
                <a:cs typeface="Verdana"/>
              </a:defRPr>
            </a:lvl1pPr>
          </a:lstStyle>
          <a:p>
            <a:pPr lvl="0"/>
            <a:r>
              <a:rPr lang="en-GB" noProof="0"/>
              <a:t>Click to add subtitle</a:t>
            </a:r>
          </a:p>
        </p:txBody>
      </p:sp>
      <p:sp>
        <p:nvSpPr>
          <p:cNvPr id="6" name="Title Placeholder 1">
            <a:extLst>
              <a:ext uri="{FF2B5EF4-FFF2-40B4-BE49-F238E27FC236}">
                <a16:creationId xmlns:a16="http://schemas.microsoft.com/office/drawing/2014/main" id="{718131DC-3F72-C578-A90A-5DA37F7D22BA}"/>
              </a:ext>
            </a:extLst>
          </p:cNvPr>
          <p:cNvSpPr>
            <a:spLocks noGrp="1"/>
          </p:cNvSpPr>
          <p:nvPr>
            <p:ph type="title" hasCustomPrompt="1"/>
          </p:nvPr>
        </p:nvSpPr>
        <p:spPr bwMode="auto">
          <a:xfrm>
            <a:off x="596640" y="196007"/>
            <a:ext cx="10996721" cy="906196"/>
          </a:xfrm>
          <a:prstGeom prst="rect">
            <a:avLst/>
          </a:prstGeom>
          <a:noFill/>
          <a:ln>
            <a:noFill/>
          </a:ln>
        </p:spPr>
        <p:txBody>
          <a:bodyPr vert="horz" wrap="square" lIns="0" tIns="45716" rIns="91431" bIns="45716" numCol="1" anchor="ctr" anchorCtr="0" compatLnSpc="1">
            <a:prstTxWarp prst="textNoShape">
              <a:avLst/>
            </a:prstTxWarp>
          </a:bodyPr>
          <a:lstStyle>
            <a:lvl1pPr algn="l">
              <a:lnSpc>
                <a:spcPct val="90000"/>
              </a:lnSpc>
              <a:defRPr sz="3200">
                <a:solidFill>
                  <a:schemeClr val="bg1"/>
                </a:solidFill>
              </a:defRPr>
            </a:lvl1pPr>
          </a:lstStyle>
          <a:p>
            <a:pPr lvl="0"/>
            <a:r>
              <a:rPr lang="en-GB" noProof="0"/>
              <a:t>Title goes here and can be two lines</a:t>
            </a:r>
          </a:p>
        </p:txBody>
      </p:sp>
    </p:spTree>
    <p:extLst>
      <p:ext uri="{BB962C8B-B14F-4D97-AF65-F5344CB8AC3E}">
        <p14:creationId xmlns:p14="http://schemas.microsoft.com/office/powerpoint/2010/main" val="366153318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Slate Divi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marL="0" marR="0" lvl="0" indent="0" algn="r" defTabSz="914400" rtl="0" eaLnBrk="1" fontAlgn="base" latinLnBrk="0" hangingPunct="1">
              <a:lnSpc>
                <a:spcPct val="100000"/>
              </a:lnSpc>
              <a:spcBef>
                <a:spcPts val="0"/>
              </a:spcBef>
              <a:spcAft>
                <a:spcPct val="0"/>
              </a:spcAft>
              <a:buClrTx/>
              <a:buSzTx/>
              <a:buFontTx/>
              <a:buNone/>
              <a:tabLst/>
              <a:defRPr/>
            </a:pPr>
            <a:fld id="{4472AB7F-E8D0-4874-A9B8-335B68DC5F05}" type="slidenum">
              <a:rPr kumimoji="0" lang="en-GB" sz="933" b="0" i="0" u="none" strike="noStrike" kern="1200" cap="none" spc="0" normalizeH="0" baseline="0" noProof="0" smtClean="0">
                <a:ln>
                  <a:noFill/>
                </a:ln>
                <a:solidFill>
                  <a:srgbClr val="454545"/>
                </a:solidFill>
                <a:effectLst/>
                <a:uLnTx/>
                <a:uFillTx/>
                <a:latin typeface="Verdana"/>
                <a:ea typeface="+mn-ea"/>
              </a:rPr>
              <a:pPr marL="0" marR="0" lvl="0" indent="0" algn="r" defTabSz="914400" rtl="0" eaLnBrk="1" fontAlgn="base" latinLnBrk="0" hangingPunct="1">
                <a:lnSpc>
                  <a:spcPct val="100000"/>
                </a:lnSpc>
                <a:spcBef>
                  <a:spcPts val="0"/>
                </a:spcBef>
                <a:spcAft>
                  <a:spcPct val="0"/>
                </a:spcAft>
                <a:buClrTx/>
                <a:buSzTx/>
                <a:buFontTx/>
                <a:buNone/>
                <a:tabLst/>
                <a:defRPr/>
              </a:pPr>
              <a:t>‹#›</a:t>
            </a:fld>
            <a:endParaRPr kumimoji="0" lang="en-GB" sz="933" b="0" i="0" u="none" strike="noStrike" kern="1200" cap="none" spc="0" normalizeH="0" baseline="0" noProof="0">
              <a:ln>
                <a:noFill/>
              </a:ln>
              <a:solidFill>
                <a:srgbClr val="454545"/>
              </a:solidFill>
              <a:effectLst/>
              <a:uLnTx/>
              <a:uFillTx/>
              <a:latin typeface="Verdana"/>
              <a:ea typeface="+mn-ea"/>
            </a:endParaRPr>
          </a:p>
        </p:txBody>
      </p:sp>
      <p:sp>
        <p:nvSpPr>
          <p:cNvPr id="5" name="Text Placeholder 19">
            <a:extLst>
              <a:ext uri="{FF2B5EF4-FFF2-40B4-BE49-F238E27FC236}">
                <a16:creationId xmlns:a16="http://schemas.microsoft.com/office/drawing/2014/main" id="{4B80CFD0-1A84-CAB9-B6F2-902A3A1F105D}"/>
              </a:ext>
            </a:extLst>
          </p:cNvPr>
          <p:cNvSpPr>
            <a:spLocks noGrp="1"/>
          </p:cNvSpPr>
          <p:nvPr>
            <p:ph type="body" sz="quarter" idx="11" hasCustomPrompt="1"/>
          </p:nvPr>
        </p:nvSpPr>
        <p:spPr>
          <a:xfrm>
            <a:off x="596640" y="1222839"/>
            <a:ext cx="10996721" cy="852703"/>
          </a:xfrm>
          <a:prstGeom prst="rect">
            <a:avLst/>
          </a:prstGeom>
        </p:spPr>
        <p:txBody>
          <a:bodyPr lIns="0" tIns="0" rIns="0" bIns="0"/>
          <a:lstStyle>
            <a:lvl1pPr marL="0" indent="0" algn="l">
              <a:buNone/>
              <a:defRPr sz="1867" b="0" i="0" cap="none" spc="120" baseline="0">
                <a:solidFill>
                  <a:srgbClr val="FFFFFF"/>
                </a:solidFill>
                <a:latin typeface="Verdana"/>
                <a:cs typeface="Verdana"/>
              </a:defRPr>
            </a:lvl1pPr>
          </a:lstStyle>
          <a:p>
            <a:pPr lvl="0"/>
            <a:r>
              <a:rPr lang="en-GB" noProof="0"/>
              <a:t>Click to add subtitle</a:t>
            </a:r>
          </a:p>
        </p:txBody>
      </p:sp>
      <p:sp>
        <p:nvSpPr>
          <p:cNvPr id="6" name="Title Placeholder 1">
            <a:extLst>
              <a:ext uri="{FF2B5EF4-FFF2-40B4-BE49-F238E27FC236}">
                <a16:creationId xmlns:a16="http://schemas.microsoft.com/office/drawing/2014/main" id="{EA6700EC-4AF9-04BA-49B9-333359DB00A5}"/>
              </a:ext>
            </a:extLst>
          </p:cNvPr>
          <p:cNvSpPr>
            <a:spLocks noGrp="1"/>
          </p:cNvSpPr>
          <p:nvPr>
            <p:ph type="title" hasCustomPrompt="1"/>
          </p:nvPr>
        </p:nvSpPr>
        <p:spPr bwMode="auto">
          <a:xfrm>
            <a:off x="596640" y="196007"/>
            <a:ext cx="10996721" cy="906196"/>
          </a:xfrm>
          <a:prstGeom prst="rect">
            <a:avLst/>
          </a:prstGeom>
          <a:noFill/>
          <a:ln>
            <a:noFill/>
          </a:ln>
        </p:spPr>
        <p:txBody>
          <a:bodyPr vert="horz" wrap="square" lIns="0" tIns="45716" rIns="91431" bIns="45716" numCol="1" anchor="ctr" anchorCtr="0" compatLnSpc="1">
            <a:prstTxWarp prst="textNoShape">
              <a:avLst/>
            </a:prstTxWarp>
          </a:bodyPr>
          <a:lstStyle>
            <a:lvl1pPr algn="l">
              <a:lnSpc>
                <a:spcPct val="90000"/>
              </a:lnSpc>
              <a:defRPr sz="3200">
                <a:solidFill>
                  <a:schemeClr val="bg1"/>
                </a:solidFill>
              </a:defRPr>
            </a:lvl1pPr>
          </a:lstStyle>
          <a:p>
            <a:pPr lvl="0"/>
            <a:r>
              <a:rPr lang="en-GB" noProof="0"/>
              <a:t>Title goes here and can be two lines</a:t>
            </a:r>
          </a:p>
        </p:txBody>
      </p:sp>
    </p:spTree>
    <p:extLst>
      <p:ext uri="{BB962C8B-B14F-4D97-AF65-F5344CB8AC3E}">
        <p14:creationId xmlns:p14="http://schemas.microsoft.com/office/powerpoint/2010/main" val="23825822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hoto Left">
    <p:spTree>
      <p:nvGrpSpPr>
        <p:cNvPr id="1" name=""/>
        <p:cNvGrpSpPr/>
        <p:nvPr/>
      </p:nvGrpSpPr>
      <p:grpSpPr>
        <a:xfrm>
          <a:off x="0" y="0"/>
          <a:ext cx="0" cy="0"/>
          <a:chOff x="0" y="0"/>
          <a:chExt cx="0" cy="0"/>
        </a:xfrm>
      </p:grpSpPr>
      <p:sp>
        <p:nvSpPr>
          <p:cNvPr id="4" name="Slide Number Placeholder 3"/>
          <p:cNvSpPr>
            <a:spLocks noGrp="1"/>
          </p:cNvSpPr>
          <p:nvPr>
            <p:ph type="sldNum" sz="quarter" idx="17"/>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10" name="Text Placeholder 12"/>
          <p:cNvSpPr>
            <a:spLocks noGrp="1"/>
          </p:cNvSpPr>
          <p:nvPr>
            <p:ph type="body" sz="quarter" idx="20" hasCustomPrompt="1"/>
          </p:nvPr>
        </p:nvSpPr>
        <p:spPr>
          <a:xfrm>
            <a:off x="6168484" y="2419234"/>
            <a:ext cx="5412941" cy="3292260"/>
          </a:xfrm>
          <a:prstGeom prst="rect">
            <a:avLst/>
          </a:prstGeom>
        </p:spPr>
        <p:txBody>
          <a:bodyPr lIns="0" tIns="0" rIns="0" bIns="0">
            <a:noAutofit/>
          </a:bodyPr>
          <a:lstStyle>
            <a:lvl1pPr>
              <a:lnSpc>
                <a:spcPct val="100000"/>
              </a:lnSpc>
              <a:buClr>
                <a:schemeClr val="accent1"/>
              </a:buClr>
              <a:defRPr sz="1733"/>
            </a:lvl1pPr>
            <a:lvl2pPr>
              <a:lnSpc>
                <a:spcPct val="100000"/>
              </a:lnSpc>
              <a:buClr>
                <a:schemeClr val="accent1"/>
              </a:buClr>
              <a:defRPr sz="1733"/>
            </a:lvl2pPr>
            <a:lvl3pPr>
              <a:lnSpc>
                <a:spcPct val="100000"/>
              </a:lnSpc>
              <a:buClr>
                <a:schemeClr val="accent1"/>
              </a:buClr>
              <a:defRPr sz="1733"/>
            </a:lvl3pPr>
            <a:lvl4pPr>
              <a:lnSpc>
                <a:spcPct val="100000"/>
              </a:lnSpc>
              <a:buClr>
                <a:schemeClr val="accent1"/>
              </a:buClr>
              <a:defRPr sz="1733"/>
            </a:lvl4pPr>
            <a:lvl5pPr>
              <a:lnSpc>
                <a:spcPct val="100000"/>
              </a:lnSpc>
              <a:buClr>
                <a:schemeClr val="accent1"/>
              </a:buClr>
              <a:defRPr sz="1733"/>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2" name="Text Placeholder 5"/>
          <p:cNvSpPr>
            <a:spLocks noGrp="1"/>
          </p:cNvSpPr>
          <p:nvPr>
            <p:ph type="body" sz="quarter" idx="19" hasCustomPrompt="1"/>
          </p:nvPr>
        </p:nvSpPr>
        <p:spPr>
          <a:xfrm>
            <a:off x="6166679" y="1643070"/>
            <a:ext cx="5418383" cy="657509"/>
          </a:xfrm>
          <a:prstGeom prst="rect">
            <a:avLst/>
          </a:prstGeom>
        </p:spPr>
        <p:txBody>
          <a:bodyPr lIns="0" tIns="0" rIns="0" bIns="0" anchor="b" anchorCtr="0">
            <a:noAutofit/>
          </a:bodyPr>
          <a:lstStyle>
            <a:lvl1pPr marL="0" indent="0">
              <a:lnSpc>
                <a:spcPct val="100000"/>
              </a:lnSpc>
              <a:buFontTx/>
              <a:buNone/>
              <a:defRPr sz="2400" b="1" i="0"/>
            </a:lvl1pPr>
          </a:lstStyle>
          <a:p>
            <a:pPr lvl="0"/>
            <a:r>
              <a:rPr lang="en-GB" noProof="0"/>
              <a:t>Click to edit heading</a:t>
            </a:r>
          </a:p>
        </p:txBody>
      </p:sp>
      <p:sp>
        <p:nvSpPr>
          <p:cNvPr id="13" name="Picture Placeholder 4"/>
          <p:cNvSpPr>
            <a:spLocks noGrp="1"/>
          </p:cNvSpPr>
          <p:nvPr>
            <p:ph type="pic" sz="quarter" idx="14" hasCustomPrompt="1"/>
          </p:nvPr>
        </p:nvSpPr>
        <p:spPr>
          <a:xfrm>
            <a:off x="596900" y="1293411"/>
            <a:ext cx="5189667" cy="4675367"/>
          </a:xfrm>
          <a:prstGeom prst="rect">
            <a:avLst/>
          </a:prstGeom>
        </p:spPr>
        <p:txBody>
          <a:bodyPr anchor="t" anchorCtr="0">
            <a:normAutofit/>
          </a:bodyPr>
          <a:lstStyle>
            <a:lvl1pPr marL="0" indent="0">
              <a:buNone/>
              <a:defRPr sz="1867">
                <a:solidFill>
                  <a:schemeClr val="bg2"/>
                </a:solidFill>
              </a:defRPr>
            </a:lvl1pPr>
          </a:lstStyle>
          <a:p>
            <a:r>
              <a:rPr lang="en-GB" noProof="0"/>
              <a:t>Photo Here </a:t>
            </a:r>
          </a:p>
        </p:txBody>
      </p:sp>
      <p:sp>
        <p:nvSpPr>
          <p:cNvPr id="3" name="Title Placeholder 1">
            <a:extLst>
              <a:ext uri="{FF2B5EF4-FFF2-40B4-BE49-F238E27FC236}">
                <a16:creationId xmlns:a16="http://schemas.microsoft.com/office/drawing/2014/main" id="{2DEBA183-A998-BB28-42B7-5EB1D60E761C}"/>
              </a:ext>
            </a:extLst>
          </p:cNvPr>
          <p:cNvSpPr>
            <a:spLocks noGrp="1"/>
          </p:cNvSpPr>
          <p:nvPr>
            <p:ph type="title" hasCustomPrompt="1"/>
          </p:nvPr>
        </p:nvSpPr>
        <p:spPr bwMode="auto">
          <a:xfrm>
            <a:off x="596639"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3200"/>
            </a:lvl1pPr>
          </a:lstStyle>
          <a:p>
            <a:pPr lvl="0"/>
            <a:r>
              <a:rPr lang="en-GB" noProof="0"/>
              <a:t>Title goes here and can be two lines</a:t>
            </a:r>
          </a:p>
        </p:txBody>
      </p:sp>
    </p:spTree>
    <p:extLst>
      <p:ext uri="{BB962C8B-B14F-4D97-AF65-F5344CB8AC3E}">
        <p14:creationId xmlns:p14="http://schemas.microsoft.com/office/powerpoint/2010/main" val="138997937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Raspberry Divi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marL="0" marR="0" lvl="0" indent="0" algn="r" defTabSz="914400" rtl="0" eaLnBrk="1" fontAlgn="base" latinLnBrk="0" hangingPunct="1">
              <a:lnSpc>
                <a:spcPct val="100000"/>
              </a:lnSpc>
              <a:spcBef>
                <a:spcPts val="0"/>
              </a:spcBef>
              <a:spcAft>
                <a:spcPct val="0"/>
              </a:spcAft>
              <a:buClrTx/>
              <a:buSzTx/>
              <a:buFontTx/>
              <a:buNone/>
              <a:tabLst/>
              <a:defRPr/>
            </a:pPr>
            <a:fld id="{4472AB7F-E8D0-4874-A9B8-335B68DC5F05}" type="slidenum">
              <a:rPr kumimoji="0" lang="en-GB" sz="933" b="0" i="0" u="none" strike="noStrike" kern="1200" cap="none" spc="0" normalizeH="0" baseline="0" noProof="0" smtClean="0">
                <a:ln>
                  <a:noFill/>
                </a:ln>
                <a:solidFill>
                  <a:srgbClr val="454545"/>
                </a:solidFill>
                <a:effectLst/>
                <a:uLnTx/>
                <a:uFillTx/>
                <a:latin typeface="Verdana"/>
                <a:ea typeface="+mn-ea"/>
              </a:rPr>
              <a:pPr marL="0" marR="0" lvl="0" indent="0" algn="r" defTabSz="914400" rtl="0" eaLnBrk="1" fontAlgn="base" latinLnBrk="0" hangingPunct="1">
                <a:lnSpc>
                  <a:spcPct val="100000"/>
                </a:lnSpc>
                <a:spcBef>
                  <a:spcPts val="0"/>
                </a:spcBef>
                <a:spcAft>
                  <a:spcPct val="0"/>
                </a:spcAft>
                <a:buClrTx/>
                <a:buSzTx/>
                <a:buFontTx/>
                <a:buNone/>
                <a:tabLst/>
                <a:defRPr/>
              </a:pPr>
              <a:t>‹#›</a:t>
            </a:fld>
            <a:endParaRPr kumimoji="0" lang="en-GB" sz="933" b="0" i="0" u="none" strike="noStrike" kern="1200" cap="none" spc="0" normalizeH="0" baseline="0" noProof="0">
              <a:ln>
                <a:noFill/>
              </a:ln>
              <a:solidFill>
                <a:srgbClr val="454545"/>
              </a:solidFill>
              <a:effectLst/>
              <a:uLnTx/>
              <a:uFillTx/>
              <a:latin typeface="Verdana"/>
              <a:ea typeface="+mn-ea"/>
            </a:endParaRPr>
          </a:p>
        </p:txBody>
      </p:sp>
      <p:sp>
        <p:nvSpPr>
          <p:cNvPr id="5" name="Text Placeholder 19">
            <a:extLst>
              <a:ext uri="{FF2B5EF4-FFF2-40B4-BE49-F238E27FC236}">
                <a16:creationId xmlns:a16="http://schemas.microsoft.com/office/drawing/2014/main" id="{4B80CFD0-1A84-CAB9-B6F2-902A3A1F105D}"/>
              </a:ext>
            </a:extLst>
          </p:cNvPr>
          <p:cNvSpPr>
            <a:spLocks noGrp="1"/>
          </p:cNvSpPr>
          <p:nvPr>
            <p:ph type="body" sz="quarter" idx="11" hasCustomPrompt="1"/>
          </p:nvPr>
        </p:nvSpPr>
        <p:spPr>
          <a:xfrm>
            <a:off x="596640" y="1222839"/>
            <a:ext cx="10996721" cy="852703"/>
          </a:xfrm>
          <a:prstGeom prst="rect">
            <a:avLst/>
          </a:prstGeom>
        </p:spPr>
        <p:txBody>
          <a:bodyPr lIns="0" tIns="0" rIns="0" bIns="0"/>
          <a:lstStyle>
            <a:lvl1pPr marL="0" indent="0" algn="l">
              <a:buNone/>
              <a:defRPr sz="1867" b="0" i="0" cap="none" spc="120" baseline="0">
                <a:solidFill>
                  <a:srgbClr val="FFFFFF"/>
                </a:solidFill>
                <a:latin typeface="Verdana"/>
                <a:cs typeface="Verdana"/>
              </a:defRPr>
            </a:lvl1pPr>
          </a:lstStyle>
          <a:p>
            <a:pPr lvl="0"/>
            <a:r>
              <a:rPr lang="en-GB" noProof="0"/>
              <a:t>Click to add subtitle</a:t>
            </a:r>
          </a:p>
        </p:txBody>
      </p:sp>
      <p:sp>
        <p:nvSpPr>
          <p:cNvPr id="6" name="Title Placeholder 1">
            <a:extLst>
              <a:ext uri="{FF2B5EF4-FFF2-40B4-BE49-F238E27FC236}">
                <a16:creationId xmlns:a16="http://schemas.microsoft.com/office/drawing/2014/main" id="{EA6700EC-4AF9-04BA-49B9-333359DB00A5}"/>
              </a:ext>
            </a:extLst>
          </p:cNvPr>
          <p:cNvSpPr>
            <a:spLocks noGrp="1"/>
          </p:cNvSpPr>
          <p:nvPr>
            <p:ph type="title" hasCustomPrompt="1"/>
          </p:nvPr>
        </p:nvSpPr>
        <p:spPr bwMode="auto">
          <a:xfrm>
            <a:off x="596640" y="196007"/>
            <a:ext cx="10996721" cy="906196"/>
          </a:xfrm>
          <a:prstGeom prst="rect">
            <a:avLst/>
          </a:prstGeom>
          <a:noFill/>
          <a:ln>
            <a:noFill/>
          </a:ln>
        </p:spPr>
        <p:txBody>
          <a:bodyPr vert="horz" wrap="square" lIns="0" tIns="45716" rIns="91431" bIns="45716" numCol="1" anchor="ctr" anchorCtr="0" compatLnSpc="1">
            <a:prstTxWarp prst="textNoShape">
              <a:avLst/>
            </a:prstTxWarp>
          </a:bodyPr>
          <a:lstStyle>
            <a:lvl1pPr algn="l">
              <a:lnSpc>
                <a:spcPct val="90000"/>
              </a:lnSpc>
              <a:defRPr sz="3200">
                <a:solidFill>
                  <a:schemeClr val="bg1"/>
                </a:solidFill>
              </a:defRPr>
            </a:lvl1pPr>
          </a:lstStyle>
          <a:p>
            <a:pPr lvl="0"/>
            <a:r>
              <a:rPr lang="en-GB" noProof="0"/>
              <a:t>Title goes here and can be two lines</a:t>
            </a:r>
          </a:p>
        </p:txBody>
      </p:sp>
    </p:spTree>
    <p:extLst>
      <p:ext uri="{BB962C8B-B14F-4D97-AF65-F5344CB8AC3E}">
        <p14:creationId xmlns:p14="http://schemas.microsoft.com/office/powerpoint/2010/main" val="151708967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Grass Divi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marL="0" marR="0" lvl="0" indent="0" algn="r" defTabSz="914400" rtl="0" eaLnBrk="1" fontAlgn="base" latinLnBrk="0" hangingPunct="1">
              <a:lnSpc>
                <a:spcPct val="100000"/>
              </a:lnSpc>
              <a:spcBef>
                <a:spcPts val="0"/>
              </a:spcBef>
              <a:spcAft>
                <a:spcPct val="0"/>
              </a:spcAft>
              <a:buClrTx/>
              <a:buSzTx/>
              <a:buFontTx/>
              <a:buNone/>
              <a:tabLst/>
              <a:defRPr/>
            </a:pPr>
            <a:fld id="{4472AB7F-E8D0-4874-A9B8-335B68DC5F05}" type="slidenum">
              <a:rPr kumimoji="0" lang="en-GB" sz="933" b="0" i="0" u="none" strike="noStrike" kern="1200" cap="none" spc="0" normalizeH="0" baseline="0" noProof="0" smtClean="0">
                <a:ln>
                  <a:noFill/>
                </a:ln>
                <a:solidFill>
                  <a:srgbClr val="454545"/>
                </a:solidFill>
                <a:effectLst/>
                <a:uLnTx/>
                <a:uFillTx/>
                <a:latin typeface="Verdana"/>
                <a:ea typeface="+mn-ea"/>
              </a:rPr>
              <a:pPr marL="0" marR="0" lvl="0" indent="0" algn="r" defTabSz="914400" rtl="0" eaLnBrk="1" fontAlgn="base" latinLnBrk="0" hangingPunct="1">
                <a:lnSpc>
                  <a:spcPct val="100000"/>
                </a:lnSpc>
                <a:spcBef>
                  <a:spcPts val="0"/>
                </a:spcBef>
                <a:spcAft>
                  <a:spcPct val="0"/>
                </a:spcAft>
                <a:buClrTx/>
                <a:buSzTx/>
                <a:buFontTx/>
                <a:buNone/>
                <a:tabLst/>
                <a:defRPr/>
              </a:pPr>
              <a:t>‹#›</a:t>
            </a:fld>
            <a:endParaRPr kumimoji="0" lang="en-GB" sz="933" b="0" i="0" u="none" strike="noStrike" kern="1200" cap="none" spc="0" normalizeH="0" baseline="0" noProof="0">
              <a:ln>
                <a:noFill/>
              </a:ln>
              <a:solidFill>
                <a:srgbClr val="454545"/>
              </a:solidFill>
              <a:effectLst/>
              <a:uLnTx/>
              <a:uFillTx/>
              <a:latin typeface="Verdana"/>
              <a:ea typeface="+mn-ea"/>
            </a:endParaRPr>
          </a:p>
        </p:txBody>
      </p:sp>
      <p:sp>
        <p:nvSpPr>
          <p:cNvPr id="5" name="Text Placeholder 19">
            <a:extLst>
              <a:ext uri="{FF2B5EF4-FFF2-40B4-BE49-F238E27FC236}">
                <a16:creationId xmlns:a16="http://schemas.microsoft.com/office/drawing/2014/main" id="{4B80CFD0-1A84-CAB9-B6F2-902A3A1F105D}"/>
              </a:ext>
            </a:extLst>
          </p:cNvPr>
          <p:cNvSpPr>
            <a:spLocks noGrp="1"/>
          </p:cNvSpPr>
          <p:nvPr>
            <p:ph type="body" sz="quarter" idx="11" hasCustomPrompt="1"/>
          </p:nvPr>
        </p:nvSpPr>
        <p:spPr>
          <a:xfrm>
            <a:off x="596640" y="1222839"/>
            <a:ext cx="10996721" cy="852703"/>
          </a:xfrm>
          <a:prstGeom prst="rect">
            <a:avLst/>
          </a:prstGeom>
        </p:spPr>
        <p:txBody>
          <a:bodyPr lIns="0" tIns="0" rIns="0" bIns="0"/>
          <a:lstStyle>
            <a:lvl1pPr marL="0" indent="0" algn="l">
              <a:buNone/>
              <a:defRPr sz="1867" b="0" i="0" cap="none" spc="120" baseline="0">
                <a:solidFill>
                  <a:srgbClr val="FFFFFF"/>
                </a:solidFill>
                <a:latin typeface="Verdana"/>
                <a:cs typeface="Verdana"/>
              </a:defRPr>
            </a:lvl1pPr>
          </a:lstStyle>
          <a:p>
            <a:pPr lvl="0"/>
            <a:r>
              <a:rPr lang="en-GB" noProof="0"/>
              <a:t>Click to add subtitle</a:t>
            </a:r>
          </a:p>
        </p:txBody>
      </p:sp>
      <p:sp>
        <p:nvSpPr>
          <p:cNvPr id="6" name="Title Placeholder 1">
            <a:extLst>
              <a:ext uri="{FF2B5EF4-FFF2-40B4-BE49-F238E27FC236}">
                <a16:creationId xmlns:a16="http://schemas.microsoft.com/office/drawing/2014/main" id="{EA6700EC-4AF9-04BA-49B9-333359DB00A5}"/>
              </a:ext>
            </a:extLst>
          </p:cNvPr>
          <p:cNvSpPr>
            <a:spLocks noGrp="1"/>
          </p:cNvSpPr>
          <p:nvPr>
            <p:ph type="title" hasCustomPrompt="1"/>
          </p:nvPr>
        </p:nvSpPr>
        <p:spPr bwMode="auto">
          <a:xfrm>
            <a:off x="596640" y="196007"/>
            <a:ext cx="10996721" cy="906196"/>
          </a:xfrm>
          <a:prstGeom prst="rect">
            <a:avLst/>
          </a:prstGeom>
          <a:noFill/>
          <a:ln>
            <a:noFill/>
          </a:ln>
        </p:spPr>
        <p:txBody>
          <a:bodyPr vert="horz" wrap="square" lIns="0" tIns="45716" rIns="91431" bIns="45716" numCol="1" anchor="ctr" anchorCtr="0" compatLnSpc="1">
            <a:prstTxWarp prst="textNoShape">
              <a:avLst/>
            </a:prstTxWarp>
          </a:bodyPr>
          <a:lstStyle>
            <a:lvl1pPr algn="l">
              <a:lnSpc>
                <a:spcPct val="90000"/>
              </a:lnSpc>
              <a:defRPr sz="3200">
                <a:solidFill>
                  <a:schemeClr val="bg1"/>
                </a:solidFill>
              </a:defRPr>
            </a:lvl1pPr>
          </a:lstStyle>
          <a:p>
            <a:pPr lvl="0"/>
            <a:r>
              <a:rPr lang="en-GB" noProof="0"/>
              <a:t>Title goes here and can be two lines</a:t>
            </a:r>
          </a:p>
        </p:txBody>
      </p:sp>
    </p:spTree>
    <p:extLst>
      <p:ext uri="{BB962C8B-B14F-4D97-AF65-F5344CB8AC3E}">
        <p14:creationId xmlns:p14="http://schemas.microsoft.com/office/powerpoint/2010/main" val="4165950701"/>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Sky Divi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marL="0" marR="0" lvl="0" indent="0" algn="r" defTabSz="914400" rtl="0" eaLnBrk="1" fontAlgn="base" latinLnBrk="0" hangingPunct="1">
              <a:lnSpc>
                <a:spcPct val="100000"/>
              </a:lnSpc>
              <a:spcBef>
                <a:spcPts val="0"/>
              </a:spcBef>
              <a:spcAft>
                <a:spcPct val="0"/>
              </a:spcAft>
              <a:buClrTx/>
              <a:buSzTx/>
              <a:buFontTx/>
              <a:buNone/>
              <a:tabLst/>
              <a:defRPr/>
            </a:pPr>
            <a:fld id="{4472AB7F-E8D0-4874-A9B8-335B68DC5F05}" type="slidenum">
              <a:rPr kumimoji="0" lang="en-GB" sz="933" b="0" i="0" u="none" strike="noStrike" kern="1200" cap="none" spc="0" normalizeH="0" baseline="0" noProof="0" smtClean="0">
                <a:ln>
                  <a:noFill/>
                </a:ln>
                <a:solidFill>
                  <a:srgbClr val="454545"/>
                </a:solidFill>
                <a:effectLst/>
                <a:uLnTx/>
                <a:uFillTx/>
                <a:latin typeface="Verdana"/>
                <a:ea typeface="+mn-ea"/>
              </a:rPr>
              <a:pPr marL="0" marR="0" lvl="0" indent="0" algn="r" defTabSz="914400" rtl="0" eaLnBrk="1" fontAlgn="base" latinLnBrk="0" hangingPunct="1">
                <a:lnSpc>
                  <a:spcPct val="100000"/>
                </a:lnSpc>
                <a:spcBef>
                  <a:spcPts val="0"/>
                </a:spcBef>
                <a:spcAft>
                  <a:spcPct val="0"/>
                </a:spcAft>
                <a:buClrTx/>
                <a:buSzTx/>
                <a:buFontTx/>
                <a:buNone/>
                <a:tabLst/>
                <a:defRPr/>
              </a:pPr>
              <a:t>‹#›</a:t>
            </a:fld>
            <a:endParaRPr kumimoji="0" lang="en-GB" sz="933" b="0" i="0" u="none" strike="noStrike" kern="1200" cap="none" spc="0" normalizeH="0" baseline="0" noProof="0">
              <a:ln>
                <a:noFill/>
              </a:ln>
              <a:solidFill>
                <a:srgbClr val="454545"/>
              </a:solidFill>
              <a:effectLst/>
              <a:uLnTx/>
              <a:uFillTx/>
              <a:latin typeface="Verdana"/>
              <a:ea typeface="+mn-ea"/>
            </a:endParaRPr>
          </a:p>
        </p:txBody>
      </p:sp>
      <p:sp>
        <p:nvSpPr>
          <p:cNvPr id="5" name="Text Placeholder 19">
            <a:extLst>
              <a:ext uri="{FF2B5EF4-FFF2-40B4-BE49-F238E27FC236}">
                <a16:creationId xmlns:a16="http://schemas.microsoft.com/office/drawing/2014/main" id="{4B80CFD0-1A84-CAB9-B6F2-902A3A1F105D}"/>
              </a:ext>
            </a:extLst>
          </p:cNvPr>
          <p:cNvSpPr>
            <a:spLocks noGrp="1"/>
          </p:cNvSpPr>
          <p:nvPr>
            <p:ph type="body" sz="quarter" idx="11" hasCustomPrompt="1"/>
          </p:nvPr>
        </p:nvSpPr>
        <p:spPr>
          <a:xfrm>
            <a:off x="596640" y="1222839"/>
            <a:ext cx="10996721" cy="852703"/>
          </a:xfrm>
          <a:prstGeom prst="rect">
            <a:avLst/>
          </a:prstGeom>
        </p:spPr>
        <p:txBody>
          <a:bodyPr lIns="0" tIns="0" rIns="0" bIns="0"/>
          <a:lstStyle>
            <a:lvl1pPr marL="0" indent="0" algn="l">
              <a:buNone/>
              <a:defRPr sz="1867" b="0" i="0" cap="none" spc="120" baseline="0">
                <a:solidFill>
                  <a:srgbClr val="FFFFFF"/>
                </a:solidFill>
                <a:latin typeface="Verdana"/>
                <a:cs typeface="Verdana"/>
              </a:defRPr>
            </a:lvl1pPr>
          </a:lstStyle>
          <a:p>
            <a:pPr lvl="0"/>
            <a:r>
              <a:rPr lang="en-GB" noProof="0"/>
              <a:t>Click to add subtitle</a:t>
            </a:r>
          </a:p>
        </p:txBody>
      </p:sp>
      <p:sp>
        <p:nvSpPr>
          <p:cNvPr id="6" name="Title Placeholder 1">
            <a:extLst>
              <a:ext uri="{FF2B5EF4-FFF2-40B4-BE49-F238E27FC236}">
                <a16:creationId xmlns:a16="http://schemas.microsoft.com/office/drawing/2014/main" id="{EA6700EC-4AF9-04BA-49B9-333359DB00A5}"/>
              </a:ext>
            </a:extLst>
          </p:cNvPr>
          <p:cNvSpPr>
            <a:spLocks noGrp="1"/>
          </p:cNvSpPr>
          <p:nvPr>
            <p:ph type="title" hasCustomPrompt="1"/>
          </p:nvPr>
        </p:nvSpPr>
        <p:spPr bwMode="auto">
          <a:xfrm>
            <a:off x="596640" y="196007"/>
            <a:ext cx="10996721" cy="906196"/>
          </a:xfrm>
          <a:prstGeom prst="rect">
            <a:avLst/>
          </a:prstGeom>
          <a:noFill/>
          <a:ln>
            <a:noFill/>
          </a:ln>
        </p:spPr>
        <p:txBody>
          <a:bodyPr vert="horz" wrap="square" lIns="0" tIns="45716" rIns="91431" bIns="45716" numCol="1" anchor="ctr" anchorCtr="0" compatLnSpc="1">
            <a:prstTxWarp prst="textNoShape">
              <a:avLst/>
            </a:prstTxWarp>
          </a:bodyPr>
          <a:lstStyle>
            <a:lvl1pPr algn="l">
              <a:lnSpc>
                <a:spcPct val="90000"/>
              </a:lnSpc>
              <a:defRPr sz="3200">
                <a:solidFill>
                  <a:schemeClr val="bg1"/>
                </a:solidFill>
              </a:defRPr>
            </a:lvl1pPr>
          </a:lstStyle>
          <a:p>
            <a:pPr lvl="0"/>
            <a:r>
              <a:rPr lang="en-GB" noProof="0"/>
              <a:t>Title goes here and can be two lines</a:t>
            </a:r>
          </a:p>
        </p:txBody>
      </p:sp>
    </p:spTree>
    <p:extLst>
      <p:ext uri="{BB962C8B-B14F-4D97-AF65-F5344CB8AC3E}">
        <p14:creationId xmlns:p14="http://schemas.microsoft.com/office/powerpoint/2010/main" val="184941209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Peach Divi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marL="0" marR="0" lvl="0" indent="0" algn="r" defTabSz="914400" rtl="0" eaLnBrk="1" fontAlgn="base" latinLnBrk="0" hangingPunct="1">
              <a:lnSpc>
                <a:spcPct val="100000"/>
              </a:lnSpc>
              <a:spcBef>
                <a:spcPts val="0"/>
              </a:spcBef>
              <a:spcAft>
                <a:spcPct val="0"/>
              </a:spcAft>
              <a:buClrTx/>
              <a:buSzTx/>
              <a:buFontTx/>
              <a:buNone/>
              <a:tabLst/>
              <a:defRPr/>
            </a:pPr>
            <a:fld id="{4472AB7F-E8D0-4874-A9B8-335B68DC5F05}" type="slidenum">
              <a:rPr kumimoji="0" lang="en-GB" sz="933" b="0" i="0" u="none" strike="noStrike" kern="1200" cap="none" spc="0" normalizeH="0" baseline="0" noProof="0" smtClean="0">
                <a:ln>
                  <a:noFill/>
                </a:ln>
                <a:solidFill>
                  <a:srgbClr val="454545"/>
                </a:solidFill>
                <a:effectLst/>
                <a:uLnTx/>
                <a:uFillTx/>
                <a:latin typeface="Verdana"/>
                <a:ea typeface="+mn-ea"/>
              </a:rPr>
              <a:pPr marL="0" marR="0" lvl="0" indent="0" algn="r" defTabSz="914400" rtl="0" eaLnBrk="1" fontAlgn="base" latinLnBrk="0" hangingPunct="1">
                <a:lnSpc>
                  <a:spcPct val="100000"/>
                </a:lnSpc>
                <a:spcBef>
                  <a:spcPts val="0"/>
                </a:spcBef>
                <a:spcAft>
                  <a:spcPct val="0"/>
                </a:spcAft>
                <a:buClrTx/>
                <a:buSzTx/>
                <a:buFontTx/>
                <a:buNone/>
                <a:tabLst/>
                <a:defRPr/>
              </a:pPr>
              <a:t>‹#›</a:t>
            </a:fld>
            <a:endParaRPr kumimoji="0" lang="en-GB" sz="933" b="0" i="0" u="none" strike="noStrike" kern="1200" cap="none" spc="0" normalizeH="0" baseline="0" noProof="0">
              <a:ln>
                <a:noFill/>
              </a:ln>
              <a:solidFill>
                <a:srgbClr val="454545"/>
              </a:solidFill>
              <a:effectLst/>
              <a:uLnTx/>
              <a:uFillTx/>
              <a:latin typeface="Verdana"/>
              <a:ea typeface="+mn-ea"/>
            </a:endParaRPr>
          </a:p>
        </p:txBody>
      </p:sp>
      <p:sp>
        <p:nvSpPr>
          <p:cNvPr id="5" name="Text Placeholder 19">
            <a:extLst>
              <a:ext uri="{FF2B5EF4-FFF2-40B4-BE49-F238E27FC236}">
                <a16:creationId xmlns:a16="http://schemas.microsoft.com/office/drawing/2014/main" id="{4B80CFD0-1A84-CAB9-B6F2-902A3A1F105D}"/>
              </a:ext>
            </a:extLst>
          </p:cNvPr>
          <p:cNvSpPr>
            <a:spLocks noGrp="1"/>
          </p:cNvSpPr>
          <p:nvPr>
            <p:ph type="body" sz="quarter" idx="11" hasCustomPrompt="1"/>
          </p:nvPr>
        </p:nvSpPr>
        <p:spPr>
          <a:xfrm>
            <a:off x="596640" y="1222839"/>
            <a:ext cx="10996721" cy="852703"/>
          </a:xfrm>
          <a:prstGeom prst="rect">
            <a:avLst/>
          </a:prstGeom>
        </p:spPr>
        <p:txBody>
          <a:bodyPr lIns="0" tIns="0" rIns="0" bIns="0"/>
          <a:lstStyle>
            <a:lvl1pPr marL="0" indent="0" algn="l">
              <a:buNone/>
              <a:defRPr sz="1867" b="0" i="0" cap="none" spc="120" baseline="0">
                <a:solidFill>
                  <a:srgbClr val="FFFFFF"/>
                </a:solidFill>
                <a:latin typeface="Verdana"/>
                <a:cs typeface="Verdana"/>
              </a:defRPr>
            </a:lvl1pPr>
          </a:lstStyle>
          <a:p>
            <a:pPr lvl="0"/>
            <a:r>
              <a:rPr lang="en-GB" noProof="0"/>
              <a:t>Click to add subtitle</a:t>
            </a:r>
          </a:p>
        </p:txBody>
      </p:sp>
      <p:sp>
        <p:nvSpPr>
          <p:cNvPr id="6" name="Title Placeholder 1">
            <a:extLst>
              <a:ext uri="{FF2B5EF4-FFF2-40B4-BE49-F238E27FC236}">
                <a16:creationId xmlns:a16="http://schemas.microsoft.com/office/drawing/2014/main" id="{EA6700EC-4AF9-04BA-49B9-333359DB00A5}"/>
              </a:ext>
            </a:extLst>
          </p:cNvPr>
          <p:cNvSpPr>
            <a:spLocks noGrp="1"/>
          </p:cNvSpPr>
          <p:nvPr>
            <p:ph type="title" hasCustomPrompt="1"/>
          </p:nvPr>
        </p:nvSpPr>
        <p:spPr bwMode="auto">
          <a:xfrm>
            <a:off x="596640" y="196007"/>
            <a:ext cx="10996721" cy="906196"/>
          </a:xfrm>
          <a:prstGeom prst="rect">
            <a:avLst/>
          </a:prstGeom>
          <a:noFill/>
          <a:ln>
            <a:noFill/>
          </a:ln>
        </p:spPr>
        <p:txBody>
          <a:bodyPr vert="horz" wrap="square" lIns="0" tIns="45716" rIns="91431" bIns="45716" numCol="1" anchor="ctr" anchorCtr="0" compatLnSpc="1">
            <a:prstTxWarp prst="textNoShape">
              <a:avLst/>
            </a:prstTxWarp>
          </a:bodyPr>
          <a:lstStyle>
            <a:lvl1pPr algn="l">
              <a:lnSpc>
                <a:spcPct val="90000"/>
              </a:lnSpc>
              <a:defRPr sz="3200">
                <a:solidFill>
                  <a:schemeClr val="bg1"/>
                </a:solidFill>
              </a:defRPr>
            </a:lvl1pPr>
          </a:lstStyle>
          <a:p>
            <a:pPr lvl="0"/>
            <a:r>
              <a:rPr lang="en-GB" noProof="0"/>
              <a:t>Title goes here and can be two lines</a:t>
            </a:r>
          </a:p>
        </p:txBody>
      </p:sp>
    </p:spTree>
    <p:extLst>
      <p:ext uri="{BB962C8B-B14F-4D97-AF65-F5344CB8AC3E}">
        <p14:creationId xmlns:p14="http://schemas.microsoft.com/office/powerpoint/2010/main" val="289177070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Editable Colour Divi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A3EA452-E4C8-02D1-4C99-87124FC67D1D}"/>
              </a:ext>
            </a:extLst>
          </p:cNvPr>
          <p:cNvSpPr/>
          <p:nvPr userDrawn="1"/>
        </p:nvSpPr>
        <p:spPr>
          <a:xfrm>
            <a:off x="0" y="0"/>
            <a:ext cx="12192000" cy="6084163"/>
          </a:xfrm>
          <a:prstGeom prst="rect">
            <a:avLst/>
          </a:prstGeom>
          <a:solidFill>
            <a:srgbClr val="888B8D"/>
          </a:solidFill>
          <a:ln w="25400" cap="flat" cmpd="sng" algn="ctr">
            <a:noFill/>
            <a:prstDash val="solid"/>
          </a:ln>
          <a:effectLst/>
        </p:spPr>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sysClr val="window" lastClr="FFFFFF"/>
              </a:solidFill>
              <a:effectLst/>
              <a:uLnTx/>
              <a:uFillTx/>
              <a:latin typeface="Verdana"/>
              <a:ea typeface="+mn-ea"/>
              <a:cs typeface="+mn-cs"/>
            </a:endParaRPr>
          </a:p>
        </p:txBody>
      </p:sp>
      <p:sp>
        <p:nvSpPr>
          <p:cNvPr id="2" name="Slide Number Placeholder 1"/>
          <p:cNvSpPr>
            <a:spLocks noGrp="1"/>
          </p:cNvSpPr>
          <p:nvPr>
            <p:ph type="sldNum" sz="quarter" idx="12"/>
          </p:nvPr>
        </p:nvSpPr>
        <p:spPr/>
        <p:txBody>
          <a:bodyPr/>
          <a:lstStyle/>
          <a:p>
            <a:pPr marL="0" marR="0" lvl="0" indent="0" algn="r" defTabSz="914400" rtl="0" eaLnBrk="1" fontAlgn="base" latinLnBrk="0" hangingPunct="1">
              <a:lnSpc>
                <a:spcPct val="100000"/>
              </a:lnSpc>
              <a:spcBef>
                <a:spcPts val="0"/>
              </a:spcBef>
              <a:spcAft>
                <a:spcPct val="0"/>
              </a:spcAft>
              <a:buClrTx/>
              <a:buSzTx/>
              <a:buFontTx/>
              <a:buNone/>
              <a:tabLst/>
              <a:defRPr/>
            </a:pPr>
            <a:fld id="{4472AB7F-E8D0-4874-A9B8-335B68DC5F05}" type="slidenum">
              <a:rPr kumimoji="0" lang="en-GB" sz="933" b="0" i="0" u="none" strike="noStrike" kern="1200" cap="none" spc="0" normalizeH="0" baseline="0" noProof="0" smtClean="0">
                <a:ln>
                  <a:noFill/>
                </a:ln>
                <a:solidFill>
                  <a:srgbClr val="454545"/>
                </a:solidFill>
                <a:effectLst/>
                <a:uLnTx/>
                <a:uFillTx/>
                <a:latin typeface="Verdana"/>
                <a:ea typeface="+mn-ea"/>
              </a:rPr>
              <a:pPr marL="0" marR="0" lvl="0" indent="0" algn="r" defTabSz="914400" rtl="0" eaLnBrk="1" fontAlgn="base" latinLnBrk="0" hangingPunct="1">
                <a:lnSpc>
                  <a:spcPct val="100000"/>
                </a:lnSpc>
                <a:spcBef>
                  <a:spcPts val="0"/>
                </a:spcBef>
                <a:spcAft>
                  <a:spcPct val="0"/>
                </a:spcAft>
                <a:buClrTx/>
                <a:buSzTx/>
                <a:buFontTx/>
                <a:buNone/>
                <a:tabLst/>
                <a:defRPr/>
              </a:pPr>
              <a:t>‹#›</a:t>
            </a:fld>
            <a:endParaRPr kumimoji="0" lang="en-GB" sz="933" b="0" i="0" u="none" strike="noStrike" kern="1200" cap="none" spc="0" normalizeH="0" baseline="0" noProof="0">
              <a:ln>
                <a:noFill/>
              </a:ln>
              <a:solidFill>
                <a:srgbClr val="454545"/>
              </a:solidFill>
              <a:effectLst/>
              <a:uLnTx/>
              <a:uFillTx/>
              <a:latin typeface="Verdana"/>
              <a:ea typeface="+mn-ea"/>
            </a:endParaRPr>
          </a:p>
        </p:txBody>
      </p:sp>
      <p:pic>
        <p:nvPicPr>
          <p:cNvPr id="9" name="Picture 8">
            <a:extLst>
              <a:ext uri="{FF2B5EF4-FFF2-40B4-BE49-F238E27FC236}">
                <a16:creationId xmlns:a16="http://schemas.microsoft.com/office/drawing/2014/main" id="{E359E0A6-0CBB-59A6-4A9F-95245214E1BE}"/>
              </a:ext>
            </a:extLst>
          </p:cNvPr>
          <p:cNvPicPr>
            <a:picLocks noChangeAspect="1"/>
          </p:cNvPicPr>
          <p:nvPr userDrawn="1"/>
        </p:nvPicPr>
        <p:blipFill>
          <a:blip r:embed="rId3">
            <a:alphaModFix amt="58000"/>
          </a:blip>
          <a:srcRect l="46207" b="11283"/>
          <a:stretch/>
        </p:blipFill>
        <p:spPr>
          <a:xfrm>
            <a:off x="5631543" y="0"/>
            <a:ext cx="6558456" cy="6084163"/>
          </a:xfrm>
          <a:prstGeom prst="rect">
            <a:avLst/>
          </a:prstGeom>
        </p:spPr>
      </p:pic>
      <p:sp>
        <p:nvSpPr>
          <p:cNvPr id="5" name="Text Placeholder 19">
            <a:extLst>
              <a:ext uri="{FF2B5EF4-FFF2-40B4-BE49-F238E27FC236}">
                <a16:creationId xmlns:a16="http://schemas.microsoft.com/office/drawing/2014/main" id="{4B80CFD0-1A84-CAB9-B6F2-902A3A1F105D}"/>
              </a:ext>
            </a:extLst>
          </p:cNvPr>
          <p:cNvSpPr>
            <a:spLocks noGrp="1"/>
          </p:cNvSpPr>
          <p:nvPr>
            <p:ph type="body" sz="quarter" idx="11" hasCustomPrompt="1"/>
          </p:nvPr>
        </p:nvSpPr>
        <p:spPr>
          <a:xfrm>
            <a:off x="596640" y="1222839"/>
            <a:ext cx="10996721" cy="852703"/>
          </a:xfrm>
          <a:prstGeom prst="rect">
            <a:avLst/>
          </a:prstGeom>
        </p:spPr>
        <p:txBody>
          <a:bodyPr lIns="0" tIns="0" rIns="0" bIns="0"/>
          <a:lstStyle>
            <a:lvl1pPr marL="0" indent="0" algn="l">
              <a:buNone/>
              <a:defRPr sz="1867" b="0" i="0" cap="none" spc="120" baseline="0">
                <a:solidFill>
                  <a:schemeClr val="bg1"/>
                </a:solidFill>
                <a:latin typeface="Verdana"/>
                <a:cs typeface="Verdana"/>
              </a:defRPr>
            </a:lvl1pPr>
          </a:lstStyle>
          <a:p>
            <a:pPr lvl="0"/>
            <a:r>
              <a:rPr lang="en-GB" noProof="0"/>
              <a:t>Click to add subtitle</a:t>
            </a:r>
          </a:p>
        </p:txBody>
      </p:sp>
      <p:sp>
        <p:nvSpPr>
          <p:cNvPr id="6" name="Title Placeholder 1">
            <a:extLst>
              <a:ext uri="{FF2B5EF4-FFF2-40B4-BE49-F238E27FC236}">
                <a16:creationId xmlns:a16="http://schemas.microsoft.com/office/drawing/2014/main" id="{EA6700EC-4AF9-04BA-49B9-333359DB00A5}"/>
              </a:ext>
            </a:extLst>
          </p:cNvPr>
          <p:cNvSpPr>
            <a:spLocks noGrp="1"/>
          </p:cNvSpPr>
          <p:nvPr>
            <p:ph type="title" hasCustomPrompt="1"/>
          </p:nvPr>
        </p:nvSpPr>
        <p:spPr bwMode="auto">
          <a:xfrm>
            <a:off x="596640" y="196007"/>
            <a:ext cx="10996721" cy="906196"/>
          </a:xfrm>
          <a:prstGeom prst="rect">
            <a:avLst/>
          </a:prstGeom>
          <a:noFill/>
          <a:ln>
            <a:noFill/>
          </a:ln>
        </p:spPr>
        <p:txBody>
          <a:bodyPr vert="horz" wrap="square" lIns="0" tIns="45716" rIns="91431" bIns="45716" numCol="1" anchor="ctr" anchorCtr="0" compatLnSpc="1">
            <a:prstTxWarp prst="textNoShape">
              <a:avLst/>
            </a:prstTxWarp>
          </a:bodyPr>
          <a:lstStyle>
            <a:lvl1pPr algn="l">
              <a:lnSpc>
                <a:spcPct val="90000"/>
              </a:lnSpc>
              <a:defRPr sz="3200">
                <a:solidFill>
                  <a:schemeClr val="bg1"/>
                </a:solidFill>
              </a:defRPr>
            </a:lvl1pPr>
          </a:lstStyle>
          <a:p>
            <a:pPr lvl="0"/>
            <a:r>
              <a:rPr lang="en-GB" noProof="0"/>
              <a:t>Editable colour in master divider slide</a:t>
            </a:r>
          </a:p>
        </p:txBody>
      </p:sp>
    </p:spTree>
    <p:extLst>
      <p:ext uri="{BB962C8B-B14F-4D97-AF65-F5344CB8AC3E}">
        <p14:creationId xmlns:p14="http://schemas.microsoft.com/office/powerpoint/2010/main" val="408412135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2_Editable Colour Divider">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B2F62B9E-73E4-A878-798C-CBC75FE3165E}"/>
              </a:ext>
            </a:extLst>
          </p:cNvPr>
          <p:cNvGraphicFramePr>
            <a:graphicFrameLocks noChangeAspect="1"/>
          </p:cNvGraphicFramePr>
          <p:nvPr userDrawn="1">
            <p:custDataLst>
              <p:tags r:id="rId1"/>
            </p:custDataLst>
            <p:extLst>
              <p:ext uri="{D42A27DB-BD31-4B8C-83A1-F6EECF244321}">
                <p14:modId xmlns:p14="http://schemas.microsoft.com/office/powerpoint/2010/main" val="326810682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624" imgH="623" progId="TCLayout.ActiveDocument.1">
                  <p:embed/>
                </p:oleObj>
              </mc:Choice>
              <mc:Fallback>
                <p:oleObj name="think-cell Slide" r:id="rId4" imgW="624" imgH="623" progId="TCLayout.ActiveDocument.1">
                  <p:embed/>
                  <p:pic>
                    <p:nvPicPr>
                      <p:cNvPr id="8" name="think-cell data - do not delete" hidden="1">
                        <a:extLst>
                          <a:ext uri="{FF2B5EF4-FFF2-40B4-BE49-F238E27FC236}">
                            <a16:creationId xmlns:a16="http://schemas.microsoft.com/office/drawing/2014/main" id="{B2F62B9E-73E4-A878-798C-CBC75FE3165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Rectangle 3">
            <a:extLst>
              <a:ext uri="{FF2B5EF4-FFF2-40B4-BE49-F238E27FC236}">
                <a16:creationId xmlns:a16="http://schemas.microsoft.com/office/drawing/2014/main" id="{F686B2F1-5D8F-58A0-397B-533D0C4772AD}"/>
              </a:ext>
            </a:extLst>
          </p:cNvPr>
          <p:cNvSpPr/>
          <p:nvPr userDrawn="1"/>
        </p:nvSpPr>
        <p:spPr>
          <a:xfrm>
            <a:off x="0" y="0"/>
            <a:ext cx="12192000" cy="6084162"/>
          </a:xfrm>
          <a:prstGeom prst="rect">
            <a:avLst/>
          </a:prstGeom>
          <a:gradFill flip="none" rotWithShape="1">
            <a:gsLst>
              <a:gs pos="0">
                <a:srgbClr val="F26334"/>
              </a:gs>
              <a:gs pos="100000">
                <a:srgbClr val="002C6C"/>
              </a:gs>
            </a:gsLst>
            <a:lin ang="0" scaled="1"/>
            <a:tileRect/>
          </a:gra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rtl="0">
              <a:spcAft>
                <a:spcPts val="300"/>
              </a:spcAft>
            </a:pPr>
            <a:endParaRPr lang="en-GB" sz="1400" b="1" noProof="0">
              <a:solidFill>
                <a:srgbClr val="FFFFFF"/>
              </a:solidFill>
              <a:latin typeface="Verdana"/>
            </a:endParaRPr>
          </a:p>
        </p:txBody>
      </p:sp>
      <p:sp>
        <p:nvSpPr>
          <p:cNvPr id="2" name="Slide Number Placeholder 1"/>
          <p:cNvSpPr>
            <a:spLocks noGrp="1"/>
          </p:cNvSpPr>
          <p:nvPr>
            <p:ph type="sldNum" sz="quarter" idx="12"/>
          </p:nvPr>
        </p:nvSpPr>
        <p:spPr/>
        <p:txBody>
          <a:bodyPr/>
          <a:lstStyle/>
          <a:p>
            <a:pPr marL="0" marR="0" lvl="0" indent="0" algn="r" defTabSz="914400" rtl="0" eaLnBrk="1" fontAlgn="base" latinLnBrk="0" hangingPunct="1">
              <a:lnSpc>
                <a:spcPct val="100000"/>
              </a:lnSpc>
              <a:spcBef>
                <a:spcPts val="0"/>
              </a:spcBef>
              <a:spcAft>
                <a:spcPct val="0"/>
              </a:spcAft>
              <a:buClrTx/>
              <a:buSzTx/>
              <a:buFontTx/>
              <a:buNone/>
              <a:tabLst/>
              <a:defRPr/>
            </a:pPr>
            <a:fld id="{4472AB7F-E8D0-4874-A9B8-335B68DC5F05}" type="slidenum">
              <a:rPr kumimoji="0" lang="en-GB" sz="933" b="0" i="0" u="none" strike="noStrike" kern="1200" cap="none" spc="0" normalizeH="0" baseline="0" noProof="0" smtClean="0">
                <a:ln>
                  <a:noFill/>
                </a:ln>
                <a:solidFill>
                  <a:srgbClr val="454545"/>
                </a:solidFill>
                <a:effectLst/>
                <a:uLnTx/>
                <a:uFillTx/>
                <a:latin typeface="Verdana"/>
                <a:ea typeface="+mn-ea"/>
              </a:rPr>
              <a:pPr marL="0" marR="0" lvl="0" indent="0" algn="r" defTabSz="914400" rtl="0" eaLnBrk="1" fontAlgn="base" latinLnBrk="0" hangingPunct="1">
                <a:lnSpc>
                  <a:spcPct val="100000"/>
                </a:lnSpc>
                <a:spcBef>
                  <a:spcPts val="0"/>
                </a:spcBef>
                <a:spcAft>
                  <a:spcPct val="0"/>
                </a:spcAft>
                <a:buClrTx/>
                <a:buSzTx/>
                <a:buFontTx/>
                <a:buNone/>
                <a:tabLst/>
                <a:defRPr/>
              </a:pPr>
              <a:t>‹#›</a:t>
            </a:fld>
            <a:endParaRPr kumimoji="0" lang="en-GB" sz="933" b="0" i="0" u="none" strike="noStrike" kern="1200" cap="none" spc="0" normalizeH="0" baseline="0" noProof="0">
              <a:ln>
                <a:noFill/>
              </a:ln>
              <a:solidFill>
                <a:srgbClr val="454545"/>
              </a:solidFill>
              <a:effectLst/>
              <a:uLnTx/>
              <a:uFillTx/>
              <a:latin typeface="Verdana"/>
              <a:ea typeface="+mn-ea"/>
            </a:endParaRPr>
          </a:p>
        </p:txBody>
      </p:sp>
      <p:pic>
        <p:nvPicPr>
          <p:cNvPr id="9" name="Picture 8">
            <a:extLst>
              <a:ext uri="{FF2B5EF4-FFF2-40B4-BE49-F238E27FC236}">
                <a16:creationId xmlns:a16="http://schemas.microsoft.com/office/drawing/2014/main" id="{E359E0A6-0CBB-59A6-4A9F-95245214E1BE}"/>
              </a:ext>
            </a:extLst>
          </p:cNvPr>
          <p:cNvPicPr>
            <a:picLocks noChangeAspect="1"/>
          </p:cNvPicPr>
          <p:nvPr userDrawn="1"/>
        </p:nvPicPr>
        <p:blipFill>
          <a:blip r:embed="rId6">
            <a:alphaModFix amt="58000"/>
          </a:blip>
          <a:srcRect l="46207" b="11283"/>
          <a:stretch/>
        </p:blipFill>
        <p:spPr>
          <a:xfrm>
            <a:off x="5631543" y="0"/>
            <a:ext cx="6558456" cy="6084163"/>
          </a:xfrm>
          <a:prstGeom prst="rect">
            <a:avLst/>
          </a:prstGeom>
        </p:spPr>
      </p:pic>
      <p:sp>
        <p:nvSpPr>
          <p:cNvPr id="5" name="Text Placeholder 19">
            <a:extLst>
              <a:ext uri="{FF2B5EF4-FFF2-40B4-BE49-F238E27FC236}">
                <a16:creationId xmlns:a16="http://schemas.microsoft.com/office/drawing/2014/main" id="{4B80CFD0-1A84-CAB9-B6F2-902A3A1F105D}"/>
              </a:ext>
            </a:extLst>
          </p:cNvPr>
          <p:cNvSpPr>
            <a:spLocks noGrp="1"/>
          </p:cNvSpPr>
          <p:nvPr>
            <p:ph type="body" sz="quarter" idx="11" hasCustomPrompt="1"/>
          </p:nvPr>
        </p:nvSpPr>
        <p:spPr>
          <a:xfrm>
            <a:off x="596640" y="1222839"/>
            <a:ext cx="10996721" cy="852703"/>
          </a:xfrm>
          <a:prstGeom prst="rect">
            <a:avLst/>
          </a:prstGeom>
        </p:spPr>
        <p:txBody>
          <a:bodyPr lIns="0" tIns="0" rIns="0" bIns="0"/>
          <a:lstStyle>
            <a:lvl1pPr marL="0" indent="0" algn="l">
              <a:buNone/>
              <a:defRPr sz="1867" b="0" i="0" cap="none" spc="120" baseline="0">
                <a:solidFill>
                  <a:schemeClr val="bg1"/>
                </a:solidFill>
                <a:latin typeface="Verdana"/>
                <a:cs typeface="Verdana"/>
              </a:defRPr>
            </a:lvl1pPr>
          </a:lstStyle>
          <a:p>
            <a:pPr lvl="0"/>
            <a:r>
              <a:rPr lang="en-GB" noProof="0"/>
              <a:t>Click to add subtitle</a:t>
            </a:r>
          </a:p>
        </p:txBody>
      </p:sp>
      <p:sp>
        <p:nvSpPr>
          <p:cNvPr id="6" name="Title Placeholder 1">
            <a:extLst>
              <a:ext uri="{FF2B5EF4-FFF2-40B4-BE49-F238E27FC236}">
                <a16:creationId xmlns:a16="http://schemas.microsoft.com/office/drawing/2014/main" id="{EA6700EC-4AF9-04BA-49B9-333359DB00A5}"/>
              </a:ext>
            </a:extLst>
          </p:cNvPr>
          <p:cNvSpPr>
            <a:spLocks noGrp="1"/>
          </p:cNvSpPr>
          <p:nvPr>
            <p:ph type="title" hasCustomPrompt="1"/>
          </p:nvPr>
        </p:nvSpPr>
        <p:spPr bwMode="auto">
          <a:xfrm>
            <a:off x="596640" y="196007"/>
            <a:ext cx="10996721" cy="906196"/>
          </a:xfrm>
          <a:prstGeom prst="rect">
            <a:avLst/>
          </a:prstGeom>
          <a:noFill/>
          <a:ln>
            <a:noFill/>
          </a:ln>
        </p:spPr>
        <p:txBody>
          <a:bodyPr vert="horz" wrap="square" lIns="0" tIns="45716" rIns="91431" bIns="45716" numCol="1" anchor="ctr" anchorCtr="0" compatLnSpc="1">
            <a:prstTxWarp prst="textNoShape">
              <a:avLst/>
            </a:prstTxWarp>
          </a:bodyPr>
          <a:lstStyle>
            <a:lvl1pPr algn="l">
              <a:lnSpc>
                <a:spcPct val="90000"/>
              </a:lnSpc>
              <a:defRPr sz="3200">
                <a:solidFill>
                  <a:schemeClr val="bg1"/>
                </a:solidFill>
              </a:defRPr>
            </a:lvl1pPr>
          </a:lstStyle>
          <a:p>
            <a:pPr lvl="0"/>
            <a:r>
              <a:rPr lang="en-GB" noProof="0"/>
              <a:t>Editable colour in master divider slide</a:t>
            </a:r>
          </a:p>
        </p:txBody>
      </p:sp>
    </p:spTree>
    <p:extLst>
      <p:ext uri="{BB962C8B-B14F-4D97-AF65-F5344CB8AC3E}">
        <p14:creationId xmlns:p14="http://schemas.microsoft.com/office/powerpoint/2010/main" val="284311522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5_Editable Colour Divider">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B2F62B9E-73E4-A878-798C-CBC75FE3165E}"/>
              </a:ext>
            </a:extLst>
          </p:cNvPr>
          <p:cNvGraphicFramePr>
            <a:graphicFrameLocks noChangeAspect="1"/>
          </p:cNvGraphicFramePr>
          <p:nvPr userDrawn="1">
            <p:custDataLst>
              <p:tags r:id="rId1"/>
            </p:custDataLst>
            <p:extLst>
              <p:ext uri="{D42A27DB-BD31-4B8C-83A1-F6EECF244321}">
                <p14:modId xmlns:p14="http://schemas.microsoft.com/office/powerpoint/2010/main" val="35642523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624" imgH="623" progId="TCLayout.ActiveDocument.1">
                  <p:embed/>
                </p:oleObj>
              </mc:Choice>
              <mc:Fallback>
                <p:oleObj name="think-cell Slide" r:id="rId4" imgW="624" imgH="623" progId="TCLayout.ActiveDocument.1">
                  <p:embed/>
                  <p:pic>
                    <p:nvPicPr>
                      <p:cNvPr id="8" name="think-cell data - do not delete" hidden="1">
                        <a:extLst>
                          <a:ext uri="{FF2B5EF4-FFF2-40B4-BE49-F238E27FC236}">
                            <a16:creationId xmlns:a16="http://schemas.microsoft.com/office/drawing/2014/main" id="{B2F62B9E-73E4-A878-798C-CBC75FE3165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Slide Number Placeholder 1"/>
          <p:cNvSpPr>
            <a:spLocks noGrp="1"/>
          </p:cNvSpPr>
          <p:nvPr>
            <p:ph type="sldNum" sz="quarter" idx="12"/>
          </p:nvPr>
        </p:nvSpPr>
        <p:spPr/>
        <p:txBody>
          <a:bodyPr/>
          <a:lstStyle/>
          <a:p>
            <a:pPr marL="0" marR="0" lvl="0" indent="0" algn="r" defTabSz="914400" rtl="0" eaLnBrk="1" fontAlgn="base" latinLnBrk="0" hangingPunct="1">
              <a:lnSpc>
                <a:spcPct val="100000"/>
              </a:lnSpc>
              <a:spcBef>
                <a:spcPts val="0"/>
              </a:spcBef>
              <a:spcAft>
                <a:spcPct val="0"/>
              </a:spcAft>
              <a:buClrTx/>
              <a:buSzTx/>
              <a:buFontTx/>
              <a:buNone/>
              <a:tabLst/>
              <a:defRPr/>
            </a:pPr>
            <a:fld id="{4472AB7F-E8D0-4874-A9B8-335B68DC5F05}" type="slidenum">
              <a:rPr kumimoji="0" lang="en-GB" sz="933" b="0" i="0" u="none" strike="noStrike" kern="1200" cap="none" spc="0" normalizeH="0" baseline="0" noProof="0" smtClean="0">
                <a:ln>
                  <a:noFill/>
                </a:ln>
                <a:solidFill>
                  <a:srgbClr val="454545"/>
                </a:solidFill>
                <a:effectLst/>
                <a:uLnTx/>
                <a:uFillTx/>
                <a:latin typeface="Verdana"/>
                <a:ea typeface="+mn-ea"/>
              </a:rPr>
              <a:pPr marL="0" marR="0" lvl="0" indent="0" algn="r" defTabSz="914400" rtl="0" eaLnBrk="1" fontAlgn="base" latinLnBrk="0" hangingPunct="1">
                <a:lnSpc>
                  <a:spcPct val="100000"/>
                </a:lnSpc>
                <a:spcBef>
                  <a:spcPts val="0"/>
                </a:spcBef>
                <a:spcAft>
                  <a:spcPct val="0"/>
                </a:spcAft>
                <a:buClrTx/>
                <a:buSzTx/>
                <a:buFontTx/>
                <a:buNone/>
                <a:tabLst/>
                <a:defRPr/>
              </a:pPr>
              <a:t>‹#›</a:t>
            </a:fld>
            <a:endParaRPr kumimoji="0" lang="en-GB" sz="933" b="0" i="0" u="none" strike="noStrike" kern="1200" cap="none" spc="0" normalizeH="0" baseline="0" noProof="0">
              <a:ln>
                <a:noFill/>
              </a:ln>
              <a:solidFill>
                <a:srgbClr val="454545"/>
              </a:solidFill>
              <a:effectLst/>
              <a:uLnTx/>
              <a:uFillTx/>
              <a:latin typeface="Verdana"/>
              <a:ea typeface="+mn-ea"/>
            </a:endParaRPr>
          </a:p>
        </p:txBody>
      </p:sp>
      <p:sp>
        <p:nvSpPr>
          <p:cNvPr id="4" name="Rectangle 3">
            <a:extLst>
              <a:ext uri="{FF2B5EF4-FFF2-40B4-BE49-F238E27FC236}">
                <a16:creationId xmlns:a16="http://schemas.microsoft.com/office/drawing/2014/main" id="{AE77CA05-82C5-1E2A-0482-91BCD6D5E139}"/>
              </a:ext>
            </a:extLst>
          </p:cNvPr>
          <p:cNvSpPr/>
          <p:nvPr userDrawn="1"/>
        </p:nvSpPr>
        <p:spPr>
          <a:xfrm>
            <a:off x="0" y="1"/>
            <a:ext cx="12192000" cy="6146276"/>
          </a:xfrm>
          <a:prstGeom prst="rect">
            <a:avLst/>
          </a:prstGeom>
          <a:solidFill>
            <a:srgbClr val="FFFFFF"/>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900" b="0" i="0" u="none" strike="noStrike" kern="0" cap="none" spc="0" normalizeH="0" baseline="0" noProof="0">
              <a:ln>
                <a:noFill/>
              </a:ln>
              <a:effectLst/>
              <a:uLnTx/>
              <a:uFillTx/>
              <a:latin typeface="Verdana"/>
              <a:ea typeface="+mn-ea"/>
              <a:cs typeface="+mn-cs"/>
            </a:endParaRPr>
          </a:p>
        </p:txBody>
      </p:sp>
    </p:spTree>
    <p:extLst>
      <p:ext uri="{BB962C8B-B14F-4D97-AF65-F5344CB8AC3E}">
        <p14:creationId xmlns:p14="http://schemas.microsoft.com/office/powerpoint/2010/main" val="2862510251"/>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6_Editable Colour Divider">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B2F62B9E-73E4-A878-798C-CBC75FE3165E}"/>
              </a:ext>
            </a:extLst>
          </p:cNvPr>
          <p:cNvGraphicFramePr>
            <a:graphicFrameLocks noChangeAspect="1"/>
          </p:cNvGraphicFramePr>
          <p:nvPr userDrawn="1">
            <p:custDataLst>
              <p:tags r:id="rId1"/>
            </p:custDataLst>
            <p:extLst>
              <p:ext uri="{D42A27DB-BD31-4B8C-83A1-F6EECF244321}">
                <p14:modId xmlns:p14="http://schemas.microsoft.com/office/powerpoint/2010/main" val="103291322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624" imgH="623" progId="TCLayout.ActiveDocument.1">
                  <p:embed/>
                </p:oleObj>
              </mc:Choice>
              <mc:Fallback>
                <p:oleObj name="think-cell Slide" r:id="rId4" imgW="624" imgH="623" progId="TCLayout.ActiveDocument.1">
                  <p:embed/>
                  <p:pic>
                    <p:nvPicPr>
                      <p:cNvPr id="8" name="think-cell data - do not delete" hidden="1">
                        <a:extLst>
                          <a:ext uri="{FF2B5EF4-FFF2-40B4-BE49-F238E27FC236}">
                            <a16:creationId xmlns:a16="http://schemas.microsoft.com/office/drawing/2014/main" id="{B2F62B9E-73E4-A878-798C-CBC75FE3165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Rectangle 2">
            <a:extLst>
              <a:ext uri="{FF2B5EF4-FFF2-40B4-BE49-F238E27FC236}">
                <a16:creationId xmlns:a16="http://schemas.microsoft.com/office/drawing/2014/main" id="{D06B8659-2871-55A1-7336-4B958D750F65}"/>
              </a:ext>
            </a:extLst>
          </p:cNvPr>
          <p:cNvSpPr/>
          <p:nvPr userDrawn="1"/>
        </p:nvSpPr>
        <p:spPr>
          <a:xfrm>
            <a:off x="0" y="0"/>
            <a:ext cx="12189999" cy="6084162"/>
          </a:xfrm>
          <a:prstGeom prst="rect">
            <a:avLst/>
          </a:prstGeom>
          <a:solidFill>
            <a:schemeClr val="tx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rtl="0">
              <a:spcAft>
                <a:spcPts val="300"/>
              </a:spcAft>
            </a:pPr>
            <a:endParaRPr lang="en-GB" sz="1400" b="1" noProof="0">
              <a:solidFill>
                <a:srgbClr val="FFFFFF"/>
              </a:solidFill>
              <a:latin typeface="Verdana"/>
            </a:endParaRPr>
          </a:p>
        </p:txBody>
      </p:sp>
      <p:pic>
        <p:nvPicPr>
          <p:cNvPr id="7" name="Picture 6">
            <a:extLst>
              <a:ext uri="{FF2B5EF4-FFF2-40B4-BE49-F238E27FC236}">
                <a16:creationId xmlns:a16="http://schemas.microsoft.com/office/drawing/2014/main" id="{7760EE55-8E6D-C4C6-D75C-D6EB71D8DDAC}"/>
              </a:ext>
            </a:extLst>
          </p:cNvPr>
          <p:cNvPicPr>
            <a:picLocks noChangeAspect="1"/>
          </p:cNvPicPr>
          <p:nvPr userDrawn="1"/>
        </p:nvPicPr>
        <p:blipFill>
          <a:blip r:embed="rId6">
            <a:alphaModFix amt="58000"/>
          </a:blip>
          <a:srcRect l="46207" b="11283"/>
          <a:stretch/>
        </p:blipFill>
        <p:spPr>
          <a:xfrm>
            <a:off x="-317313" y="0"/>
            <a:ext cx="6413313" cy="6095999"/>
          </a:xfrm>
          <a:prstGeom prst="rect">
            <a:avLst/>
          </a:prstGeom>
        </p:spPr>
      </p:pic>
      <p:pic>
        <p:nvPicPr>
          <p:cNvPr id="9" name="Picture 8">
            <a:extLst>
              <a:ext uri="{FF2B5EF4-FFF2-40B4-BE49-F238E27FC236}">
                <a16:creationId xmlns:a16="http://schemas.microsoft.com/office/drawing/2014/main" id="{E359E0A6-0CBB-59A6-4A9F-95245214E1BE}"/>
              </a:ext>
            </a:extLst>
          </p:cNvPr>
          <p:cNvPicPr>
            <a:picLocks noChangeAspect="1"/>
          </p:cNvPicPr>
          <p:nvPr userDrawn="1"/>
        </p:nvPicPr>
        <p:blipFill>
          <a:blip r:embed="rId6">
            <a:alphaModFix amt="58000"/>
          </a:blip>
          <a:srcRect l="46207" b="11283"/>
          <a:stretch/>
        </p:blipFill>
        <p:spPr>
          <a:xfrm>
            <a:off x="5631543" y="0"/>
            <a:ext cx="6558456" cy="6095999"/>
          </a:xfrm>
          <a:prstGeom prst="rect">
            <a:avLst/>
          </a:prstGeom>
        </p:spPr>
      </p:pic>
      <p:sp>
        <p:nvSpPr>
          <p:cNvPr id="2" name="Slide Number Placeholder 1"/>
          <p:cNvSpPr>
            <a:spLocks noGrp="1"/>
          </p:cNvSpPr>
          <p:nvPr>
            <p:ph type="sldNum" sz="quarter" idx="12"/>
          </p:nvPr>
        </p:nvSpPr>
        <p:spPr/>
        <p:txBody>
          <a:bodyPr/>
          <a:lstStyle/>
          <a:p>
            <a:pPr marL="0" marR="0" lvl="0" indent="0" algn="r" defTabSz="914400" rtl="0" eaLnBrk="1" fontAlgn="base" latinLnBrk="0" hangingPunct="1">
              <a:lnSpc>
                <a:spcPct val="100000"/>
              </a:lnSpc>
              <a:spcBef>
                <a:spcPts val="0"/>
              </a:spcBef>
              <a:spcAft>
                <a:spcPct val="0"/>
              </a:spcAft>
              <a:buClrTx/>
              <a:buSzTx/>
              <a:buFontTx/>
              <a:buNone/>
              <a:tabLst/>
              <a:defRPr/>
            </a:pPr>
            <a:fld id="{4472AB7F-E8D0-4874-A9B8-335B68DC5F05}" type="slidenum">
              <a:rPr kumimoji="0" lang="en-GB" sz="933" b="0" i="0" u="none" strike="noStrike" kern="1200" cap="none" spc="0" normalizeH="0" baseline="0" noProof="0" smtClean="0">
                <a:ln>
                  <a:noFill/>
                </a:ln>
                <a:solidFill>
                  <a:srgbClr val="454545"/>
                </a:solidFill>
                <a:effectLst/>
                <a:uLnTx/>
                <a:uFillTx/>
                <a:latin typeface="Verdana"/>
                <a:ea typeface="+mn-ea"/>
              </a:rPr>
              <a:pPr marL="0" marR="0" lvl="0" indent="0" algn="r" defTabSz="914400" rtl="0" eaLnBrk="1" fontAlgn="base" latinLnBrk="0" hangingPunct="1">
                <a:lnSpc>
                  <a:spcPct val="100000"/>
                </a:lnSpc>
                <a:spcBef>
                  <a:spcPts val="0"/>
                </a:spcBef>
                <a:spcAft>
                  <a:spcPct val="0"/>
                </a:spcAft>
                <a:buClrTx/>
                <a:buSzTx/>
                <a:buFontTx/>
                <a:buNone/>
                <a:tabLst/>
                <a:defRPr/>
              </a:pPr>
              <a:t>‹#›</a:t>
            </a:fld>
            <a:endParaRPr kumimoji="0" lang="en-GB" sz="933" b="0" i="0" u="none" strike="noStrike" kern="1200" cap="none" spc="0" normalizeH="0" baseline="0" noProof="0">
              <a:ln>
                <a:noFill/>
              </a:ln>
              <a:solidFill>
                <a:srgbClr val="454545"/>
              </a:solidFill>
              <a:effectLst/>
              <a:uLnTx/>
              <a:uFillTx/>
              <a:latin typeface="Verdana"/>
              <a:ea typeface="+mn-ea"/>
            </a:endParaRPr>
          </a:p>
        </p:txBody>
      </p:sp>
      <p:sp>
        <p:nvSpPr>
          <p:cNvPr id="5" name="Text Placeholder 19">
            <a:extLst>
              <a:ext uri="{FF2B5EF4-FFF2-40B4-BE49-F238E27FC236}">
                <a16:creationId xmlns:a16="http://schemas.microsoft.com/office/drawing/2014/main" id="{4B80CFD0-1A84-CAB9-B6F2-902A3A1F105D}"/>
              </a:ext>
            </a:extLst>
          </p:cNvPr>
          <p:cNvSpPr>
            <a:spLocks noGrp="1"/>
          </p:cNvSpPr>
          <p:nvPr>
            <p:ph type="body" sz="quarter" idx="11" hasCustomPrompt="1"/>
          </p:nvPr>
        </p:nvSpPr>
        <p:spPr>
          <a:xfrm>
            <a:off x="596640" y="1222839"/>
            <a:ext cx="10996721" cy="852703"/>
          </a:xfrm>
          <a:prstGeom prst="rect">
            <a:avLst/>
          </a:prstGeom>
        </p:spPr>
        <p:txBody>
          <a:bodyPr lIns="0" tIns="0" rIns="0" bIns="0"/>
          <a:lstStyle>
            <a:lvl1pPr marL="0" indent="0" algn="l">
              <a:buNone/>
              <a:defRPr sz="1867" b="0" i="0" cap="none" spc="120" baseline="0">
                <a:solidFill>
                  <a:schemeClr val="bg1"/>
                </a:solidFill>
                <a:latin typeface="Verdana"/>
                <a:cs typeface="Verdana"/>
              </a:defRPr>
            </a:lvl1pPr>
          </a:lstStyle>
          <a:p>
            <a:pPr lvl="0"/>
            <a:r>
              <a:rPr lang="en-GB" noProof="0"/>
              <a:t>Click to add subtitle</a:t>
            </a:r>
          </a:p>
        </p:txBody>
      </p:sp>
      <p:sp>
        <p:nvSpPr>
          <p:cNvPr id="6" name="Title Placeholder 1">
            <a:extLst>
              <a:ext uri="{FF2B5EF4-FFF2-40B4-BE49-F238E27FC236}">
                <a16:creationId xmlns:a16="http://schemas.microsoft.com/office/drawing/2014/main" id="{EA6700EC-4AF9-04BA-49B9-333359DB00A5}"/>
              </a:ext>
            </a:extLst>
          </p:cNvPr>
          <p:cNvSpPr>
            <a:spLocks noGrp="1"/>
          </p:cNvSpPr>
          <p:nvPr>
            <p:ph type="title" hasCustomPrompt="1"/>
          </p:nvPr>
        </p:nvSpPr>
        <p:spPr bwMode="auto">
          <a:xfrm>
            <a:off x="596640" y="196007"/>
            <a:ext cx="10996721" cy="906196"/>
          </a:xfrm>
          <a:prstGeom prst="rect">
            <a:avLst/>
          </a:prstGeom>
          <a:noFill/>
          <a:ln>
            <a:noFill/>
          </a:ln>
        </p:spPr>
        <p:txBody>
          <a:bodyPr vert="horz" wrap="square" lIns="0" tIns="45716" rIns="91431" bIns="45716" numCol="1" anchor="ctr" anchorCtr="0" compatLnSpc="1">
            <a:prstTxWarp prst="textNoShape">
              <a:avLst/>
            </a:prstTxWarp>
          </a:bodyPr>
          <a:lstStyle>
            <a:lvl1pPr algn="l">
              <a:lnSpc>
                <a:spcPct val="90000"/>
              </a:lnSpc>
              <a:defRPr sz="3200">
                <a:solidFill>
                  <a:schemeClr val="bg1"/>
                </a:solidFill>
              </a:defRPr>
            </a:lvl1pPr>
          </a:lstStyle>
          <a:p>
            <a:pPr lvl="0"/>
            <a:r>
              <a:rPr lang="en-GB" noProof="0"/>
              <a:t>Editable colour in master divider slide</a:t>
            </a:r>
          </a:p>
        </p:txBody>
      </p:sp>
    </p:spTree>
    <p:extLst>
      <p:ext uri="{BB962C8B-B14F-4D97-AF65-F5344CB8AC3E}">
        <p14:creationId xmlns:p14="http://schemas.microsoft.com/office/powerpoint/2010/main" val="45139012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White Divi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marL="0" marR="0" lvl="0" indent="0" algn="r" defTabSz="914400" rtl="0" eaLnBrk="1" fontAlgn="base" latinLnBrk="0" hangingPunct="1">
              <a:lnSpc>
                <a:spcPct val="100000"/>
              </a:lnSpc>
              <a:spcBef>
                <a:spcPts val="0"/>
              </a:spcBef>
              <a:spcAft>
                <a:spcPct val="0"/>
              </a:spcAft>
              <a:buClrTx/>
              <a:buSzTx/>
              <a:buFontTx/>
              <a:buNone/>
              <a:tabLst/>
              <a:defRPr/>
            </a:pPr>
            <a:fld id="{4472AB7F-E8D0-4874-A9B8-335B68DC5F05}" type="slidenum">
              <a:rPr kumimoji="0" lang="en-GB" sz="933" b="0" i="0" u="none" strike="noStrike" kern="1200" cap="none" spc="0" normalizeH="0" baseline="0" noProof="0" smtClean="0">
                <a:ln>
                  <a:noFill/>
                </a:ln>
                <a:solidFill>
                  <a:srgbClr val="454545"/>
                </a:solidFill>
                <a:effectLst/>
                <a:uLnTx/>
                <a:uFillTx/>
                <a:latin typeface="Verdana"/>
                <a:ea typeface="+mn-ea"/>
              </a:rPr>
              <a:pPr marL="0" marR="0" lvl="0" indent="0" algn="r" defTabSz="914400" rtl="0" eaLnBrk="1" fontAlgn="base" latinLnBrk="0" hangingPunct="1">
                <a:lnSpc>
                  <a:spcPct val="100000"/>
                </a:lnSpc>
                <a:spcBef>
                  <a:spcPts val="0"/>
                </a:spcBef>
                <a:spcAft>
                  <a:spcPct val="0"/>
                </a:spcAft>
                <a:buClrTx/>
                <a:buSzTx/>
                <a:buFontTx/>
                <a:buNone/>
                <a:tabLst/>
                <a:defRPr/>
              </a:pPr>
              <a:t>‹#›</a:t>
            </a:fld>
            <a:endParaRPr kumimoji="0" lang="en-GB" sz="933" b="0" i="0" u="none" strike="noStrike" kern="1200" cap="none" spc="0" normalizeH="0" baseline="0" noProof="0">
              <a:ln>
                <a:noFill/>
              </a:ln>
              <a:solidFill>
                <a:srgbClr val="454545"/>
              </a:solidFill>
              <a:effectLst/>
              <a:uLnTx/>
              <a:uFillTx/>
              <a:latin typeface="Verdana"/>
              <a:ea typeface="+mn-ea"/>
            </a:endParaRPr>
          </a:p>
        </p:txBody>
      </p:sp>
      <p:sp>
        <p:nvSpPr>
          <p:cNvPr id="5" name="Text Placeholder 19">
            <a:extLst>
              <a:ext uri="{FF2B5EF4-FFF2-40B4-BE49-F238E27FC236}">
                <a16:creationId xmlns:a16="http://schemas.microsoft.com/office/drawing/2014/main" id="{4B80CFD0-1A84-CAB9-B6F2-902A3A1F105D}"/>
              </a:ext>
            </a:extLst>
          </p:cNvPr>
          <p:cNvSpPr>
            <a:spLocks noGrp="1"/>
          </p:cNvSpPr>
          <p:nvPr>
            <p:ph type="body" sz="quarter" idx="11" hasCustomPrompt="1"/>
          </p:nvPr>
        </p:nvSpPr>
        <p:spPr>
          <a:xfrm>
            <a:off x="596640" y="1222839"/>
            <a:ext cx="10996721" cy="852703"/>
          </a:xfrm>
          <a:prstGeom prst="rect">
            <a:avLst/>
          </a:prstGeom>
        </p:spPr>
        <p:txBody>
          <a:bodyPr lIns="0" tIns="0" rIns="0" bIns="0"/>
          <a:lstStyle>
            <a:lvl1pPr marL="0" indent="0" algn="l">
              <a:buNone/>
              <a:defRPr sz="1867" b="0" i="0" cap="none" spc="120" baseline="0">
                <a:solidFill>
                  <a:schemeClr val="tx2"/>
                </a:solidFill>
                <a:latin typeface="Verdana"/>
                <a:cs typeface="Verdana"/>
              </a:defRPr>
            </a:lvl1pPr>
          </a:lstStyle>
          <a:p>
            <a:pPr lvl="0"/>
            <a:r>
              <a:rPr lang="en-GB" noProof="0"/>
              <a:t>Click to add subtitle</a:t>
            </a:r>
          </a:p>
        </p:txBody>
      </p:sp>
      <p:sp>
        <p:nvSpPr>
          <p:cNvPr id="6" name="Title Placeholder 1">
            <a:extLst>
              <a:ext uri="{FF2B5EF4-FFF2-40B4-BE49-F238E27FC236}">
                <a16:creationId xmlns:a16="http://schemas.microsoft.com/office/drawing/2014/main" id="{EA6700EC-4AF9-04BA-49B9-333359DB00A5}"/>
              </a:ext>
            </a:extLst>
          </p:cNvPr>
          <p:cNvSpPr>
            <a:spLocks noGrp="1"/>
          </p:cNvSpPr>
          <p:nvPr>
            <p:ph type="title" hasCustomPrompt="1"/>
          </p:nvPr>
        </p:nvSpPr>
        <p:spPr bwMode="auto">
          <a:xfrm>
            <a:off x="596640" y="196007"/>
            <a:ext cx="10996721" cy="906196"/>
          </a:xfrm>
          <a:prstGeom prst="rect">
            <a:avLst/>
          </a:prstGeom>
          <a:noFill/>
          <a:ln>
            <a:noFill/>
          </a:ln>
        </p:spPr>
        <p:txBody>
          <a:bodyPr vert="horz" wrap="square" lIns="0" tIns="45716" rIns="91431" bIns="45716" numCol="1" anchor="ctr" anchorCtr="0" compatLnSpc="1">
            <a:prstTxWarp prst="textNoShape">
              <a:avLst/>
            </a:prstTxWarp>
          </a:bodyPr>
          <a:lstStyle>
            <a:lvl1pPr algn="l">
              <a:lnSpc>
                <a:spcPct val="90000"/>
              </a:lnSpc>
              <a:defRPr sz="3200">
                <a:solidFill>
                  <a:schemeClr val="tx2"/>
                </a:solidFill>
              </a:defRPr>
            </a:lvl1pPr>
          </a:lstStyle>
          <a:p>
            <a:pPr lvl="0"/>
            <a:r>
              <a:rPr lang="en-GB" noProof="0"/>
              <a:t>Title goes here and can be two lines</a:t>
            </a:r>
          </a:p>
        </p:txBody>
      </p:sp>
    </p:spTree>
    <p:extLst>
      <p:ext uri="{BB962C8B-B14F-4D97-AF65-F5344CB8AC3E}">
        <p14:creationId xmlns:p14="http://schemas.microsoft.com/office/powerpoint/2010/main" val="185774811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3_Editable Colour Divider">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85C63BDB-7F17-F2B7-7A40-658F694DABA7}"/>
              </a:ext>
            </a:extLst>
          </p:cNvPr>
          <p:cNvGraphicFramePr>
            <a:graphicFrameLocks noChangeAspect="1"/>
          </p:cNvGraphicFramePr>
          <p:nvPr userDrawn="1">
            <p:custDataLst>
              <p:tags r:id="rId1"/>
            </p:custDataLst>
            <p:extLst>
              <p:ext uri="{D42A27DB-BD31-4B8C-83A1-F6EECF244321}">
                <p14:modId xmlns:p14="http://schemas.microsoft.com/office/powerpoint/2010/main" val="128598273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624" imgH="623" progId="TCLayout.ActiveDocument.1">
                  <p:embed/>
                </p:oleObj>
              </mc:Choice>
              <mc:Fallback>
                <p:oleObj name="think-cell Slide" r:id="rId4" imgW="624" imgH="623" progId="TCLayout.ActiveDocument.1">
                  <p:embed/>
                  <p:pic>
                    <p:nvPicPr>
                      <p:cNvPr id="8" name="think-cell data - do not delete" hidden="1">
                        <a:extLst>
                          <a:ext uri="{FF2B5EF4-FFF2-40B4-BE49-F238E27FC236}">
                            <a16:creationId xmlns:a16="http://schemas.microsoft.com/office/drawing/2014/main" id="{85C63BDB-7F17-F2B7-7A40-658F694DABA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Rectangle 2">
            <a:extLst>
              <a:ext uri="{FF2B5EF4-FFF2-40B4-BE49-F238E27FC236}">
                <a16:creationId xmlns:a16="http://schemas.microsoft.com/office/drawing/2014/main" id="{0A3EA452-E4C8-02D1-4C99-87124FC67D1D}"/>
              </a:ext>
            </a:extLst>
          </p:cNvPr>
          <p:cNvSpPr/>
          <p:nvPr userDrawn="1"/>
        </p:nvSpPr>
        <p:spPr>
          <a:xfrm>
            <a:off x="0" y="0"/>
            <a:ext cx="12192000" cy="6084163"/>
          </a:xfrm>
          <a:prstGeom prst="rect">
            <a:avLst/>
          </a:prstGeom>
          <a:solidFill>
            <a:schemeClr val="accent1"/>
          </a:solidFill>
          <a:ln w="25400" cap="flat" cmpd="sng" algn="ctr">
            <a:noFill/>
            <a:prstDash val="solid"/>
          </a:ln>
          <a:effectLst/>
        </p:spPr>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sysClr val="window" lastClr="FFFFFF"/>
              </a:solidFill>
              <a:effectLst/>
              <a:uLnTx/>
              <a:uFillTx/>
              <a:latin typeface="Verdana"/>
              <a:ea typeface="+mn-ea"/>
              <a:cs typeface="+mn-cs"/>
            </a:endParaRPr>
          </a:p>
        </p:txBody>
      </p:sp>
      <p:sp>
        <p:nvSpPr>
          <p:cNvPr id="2" name="Slide Number Placeholder 1"/>
          <p:cNvSpPr>
            <a:spLocks noGrp="1"/>
          </p:cNvSpPr>
          <p:nvPr>
            <p:ph type="sldNum" sz="quarter" idx="12"/>
          </p:nvPr>
        </p:nvSpPr>
        <p:spPr/>
        <p:txBody>
          <a:bodyPr/>
          <a:lstStyle/>
          <a:p>
            <a:pPr marL="0" marR="0" lvl="0" indent="0" algn="r" defTabSz="914400" rtl="0" eaLnBrk="1" fontAlgn="base" latinLnBrk="0" hangingPunct="1">
              <a:lnSpc>
                <a:spcPct val="100000"/>
              </a:lnSpc>
              <a:spcBef>
                <a:spcPts val="0"/>
              </a:spcBef>
              <a:spcAft>
                <a:spcPct val="0"/>
              </a:spcAft>
              <a:buClrTx/>
              <a:buSzTx/>
              <a:buFontTx/>
              <a:buNone/>
              <a:tabLst/>
              <a:defRPr/>
            </a:pPr>
            <a:fld id="{4472AB7F-E8D0-4874-A9B8-335B68DC5F05}" type="slidenum">
              <a:rPr kumimoji="0" lang="en-GB" sz="933" b="0" i="0" u="none" strike="noStrike" kern="1200" cap="none" spc="0" normalizeH="0" baseline="0" noProof="0" smtClean="0">
                <a:ln>
                  <a:noFill/>
                </a:ln>
                <a:solidFill>
                  <a:srgbClr val="454545"/>
                </a:solidFill>
                <a:effectLst/>
                <a:uLnTx/>
                <a:uFillTx/>
                <a:latin typeface="Verdana"/>
                <a:ea typeface="+mn-ea"/>
              </a:rPr>
              <a:pPr marL="0" marR="0" lvl="0" indent="0" algn="r" defTabSz="914400" rtl="0" eaLnBrk="1" fontAlgn="base" latinLnBrk="0" hangingPunct="1">
                <a:lnSpc>
                  <a:spcPct val="100000"/>
                </a:lnSpc>
                <a:spcBef>
                  <a:spcPts val="0"/>
                </a:spcBef>
                <a:spcAft>
                  <a:spcPct val="0"/>
                </a:spcAft>
                <a:buClrTx/>
                <a:buSzTx/>
                <a:buFontTx/>
                <a:buNone/>
                <a:tabLst/>
                <a:defRPr/>
              </a:pPr>
              <a:t>‹#›</a:t>
            </a:fld>
            <a:endParaRPr kumimoji="0" lang="en-GB" sz="933" b="0" i="0" u="none" strike="noStrike" kern="1200" cap="none" spc="0" normalizeH="0" baseline="0" noProof="0">
              <a:ln>
                <a:noFill/>
              </a:ln>
              <a:solidFill>
                <a:srgbClr val="454545"/>
              </a:solidFill>
              <a:effectLst/>
              <a:uLnTx/>
              <a:uFillTx/>
              <a:latin typeface="Verdana"/>
              <a:ea typeface="+mn-ea"/>
            </a:endParaRPr>
          </a:p>
        </p:txBody>
      </p:sp>
      <p:pic>
        <p:nvPicPr>
          <p:cNvPr id="9" name="Picture 8">
            <a:extLst>
              <a:ext uri="{FF2B5EF4-FFF2-40B4-BE49-F238E27FC236}">
                <a16:creationId xmlns:a16="http://schemas.microsoft.com/office/drawing/2014/main" id="{E359E0A6-0CBB-59A6-4A9F-95245214E1BE}"/>
              </a:ext>
            </a:extLst>
          </p:cNvPr>
          <p:cNvPicPr>
            <a:picLocks noChangeAspect="1"/>
          </p:cNvPicPr>
          <p:nvPr userDrawn="1"/>
        </p:nvPicPr>
        <p:blipFill>
          <a:blip r:embed="rId6">
            <a:alphaModFix amt="58000"/>
          </a:blip>
          <a:srcRect l="46207" b="11283"/>
          <a:stretch/>
        </p:blipFill>
        <p:spPr>
          <a:xfrm>
            <a:off x="5631543" y="0"/>
            <a:ext cx="6558456" cy="6084163"/>
          </a:xfrm>
          <a:prstGeom prst="rect">
            <a:avLst/>
          </a:prstGeom>
        </p:spPr>
      </p:pic>
      <p:sp>
        <p:nvSpPr>
          <p:cNvPr id="10" name="Text Placeholder 19">
            <a:extLst>
              <a:ext uri="{FF2B5EF4-FFF2-40B4-BE49-F238E27FC236}">
                <a16:creationId xmlns:a16="http://schemas.microsoft.com/office/drawing/2014/main" id="{8EDBB0A9-BB88-4E90-A2FF-C33FE8E13448}"/>
              </a:ext>
            </a:extLst>
          </p:cNvPr>
          <p:cNvSpPr>
            <a:spLocks noGrp="1"/>
          </p:cNvSpPr>
          <p:nvPr>
            <p:ph type="body" sz="quarter" idx="11" hasCustomPrompt="1"/>
          </p:nvPr>
        </p:nvSpPr>
        <p:spPr>
          <a:xfrm>
            <a:off x="1066800" y="2118189"/>
            <a:ext cx="9629775" cy="852703"/>
          </a:xfrm>
          <a:prstGeom prst="rect">
            <a:avLst/>
          </a:prstGeom>
        </p:spPr>
        <p:txBody>
          <a:bodyPr lIns="0" tIns="0" rIns="0" bIns="0"/>
          <a:lstStyle>
            <a:lvl1pPr marL="0" indent="0" algn="l">
              <a:buNone/>
              <a:defRPr sz="1867" b="0" i="0" cap="none" spc="120" baseline="0">
                <a:solidFill>
                  <a:srgbClr val="FFFFFF"/>
                </a:solidFill>
                <a:latin typeface="Verdana"/>
                <a:cs typeface="Verdana"/>
              </a:defRPr>
            </a:lvl1pPr>
          </a:lstStyle>
          <a:p>
            <a:pPr lvl="0"/>
            <a:r>
              <a:rPr lang="en-GB" noProof="0"/>
              <a:t>Click to add subtitle</a:t>
            </a:r>
          </a:p>
        </p:txBody>
      </p:sp>
      <p:sp>
        <p:nvSpPr>
          <p:cNvPr id="11" name="Title Placeholder 1">
            <a:extLst>
              <a:ext uri="{FF2B5EF4-FFF2-40B4-BE49-F238E27FC236}">
                <a16:creationId xmlns:a16="http://schemas.microsoft.com/office/drawing/2014/main" id="{A0E132B0-7857-F6B4-D741-F126CDA110FA}"/>
              </a:ext>
            </a:extLst>
          </p:cNvPr>
          <p:cNvSpPr>
            <a:spLocks noGrp="1"/>
          </p:cNvSpPr>
          <p:nvPr>
            <p:ph type="title" hasCustomPrompt="1"/>
          </p:nvPr>
        </p:nvSpPr>
        <p:spPr bwMode="auto">
          <a:xfrm>
            <a:off x="1066800" y="1091357"/>
            <a:ext cx="9629775" cy="906196"/>
          </a:xfrm>
          <a:prstGeom prst="rect">
            <a:avLst/>
          </a:prstGeom>
          <a:noFill/>
          <a:ln>
            <a:noFill/>
          </a:ln>
        </p:spPr>
        <p:txBody>
          <a:bodyPr vert="horz" wrap="square" lIns="0" tIns="45716" rIns="91431" bIns="45716" numCol="1" anchor="ctr" anchorCtr="0" compatLnSpc="1">
            <a:prstTxWarp prst="textNoShape">
              <a:avLst/>
            </a:prstTxWarp>
          </a:bodyPr>
          <a:lstStyle>
            <a:lvl1pPr algn="l">
              <a:lnSpc>
                <a:spcPct val="90000"/>
              </a:lnSpc>
              <a:defRPr sz="3200">
                <a:solidFill>
                  <a:schemeClr val="bg1"/>
                </a:solidFill>
              </a:defRPr>
            </a:lvl1pPr>
          </a:lstStyle>
          <a:p>
            <a:pPr lvl="0"/>
            <a:r>
              <a:rPr lang="en-GB" noProof="0"/>
              <a:t>Title goes here and can be two lines</a:t>
            </a:r>
          </a:p>
        </p:txBody>
      </p:sp>
      <p:sp>
        <p:nvSpPr>
          <p:cNvPr id="12" name="Rectangle 11">
            <a:extLst>
              <a:ext uri="{FF2B5EF4-FFF2-40B4-BE49-F238E27FC236}">
                <a16:creationId xmlns:a16="http://schemas.microsoft.com/office/drawing/2014/main" id="{1F0A7466-C25C-9D70-FBE1-F8A4F9F3F709}"/>
              </a:ext>
            </a:extLst>
          </p:cNvPr>
          <p:cNvSpPr/>
          <p:nvPr userDrawn="1"/>
        </p:nvSpPr>
        <p:spPr>
          <a:xfrm>
            <a:off x="1" y="0"/>
            <a:ext cx="596640" cy="6092890"/>
          </a:xfrm>
          <a:prstGeom prst="rect">
            <a:avLst/>
          </a:prstGeom>
          <a:solidFill>
            <a:schemeClr val="bg1"/>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a:ln>
                <a:noFill/>
              </a:ln>
              <a:solidFill>
                <a:sysClr val="window" lastClr="FFFFFF"/>
              </a:solidFill>
              <a:effectLst/>
              <a:uLnTx/>
              <a:uFillTx/>
              <a:latin typeface="Verdana"/>
              <a:ea typeface="+mn-ea"/>
              <a:cs typeface="+mn-cs"/>
            </a:endParaRPr>
          </a:p>
        </p:txBody>
      </p:sp>
      <p:sp>
        <p:nvSpPr>
          <p:cNvPr id="13" name="Rectangle 12">
            <a:extLst>
              <a:ext uri="{FF2B5EF4-FFF2-40B4-BE49-F238E27FC236}">
                <a16:creationId xmlns:a16="http://schemas.microsoft.com/office/drawing/2014/main" id="{6ED6DABE-C4FA-CA7A-1D8A-65FA140594D2}"/>
              </a:ext>
            </a:extLst>
          </p:cNvPr>
          <p:cNvSpPr/>
          <p:nvPr userDrawn="1"/>
        </p:nvSpPr>
        <p:spPr>
          <a:xfrm>
            <a:off x="11595360" y="0"/>
            <a:ext cx="596640" cy="6092890"/>
          </a:xfrm>
          <a:prstGeom prst="rect">
            <a:avLst/>
          </a:prstGeom>
          <a:solidFill>
            <a:schemeClr val="bg1"/>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a:ln>
                <a:noFill/>
              </a:ln>
              <a:solidFill>
                <a:sysClr val="window" lastClr="FFFFFF"/>
              </a:solidFill>
              <a:effectLst/>
              <a:uLnTx/>
              <a:uFillTx/>
              <a:latin typeface="Verdana"/>
              <a:ea typeface="+mn-ea"/>
              <a:cs typeface="+mn-cs"/>
            </a:endParaRPr>
          </a:p>
        </p:txBody>
      </p:sp>
      <p:sp>
        <p:nvSpPr>
          <p:cNvPr id="14" name="Rectangle 13">
            <a:extLst>
              <a:ext uri="{FF2B5EF4-FFF2-40B4-BE49-F238E27FC236}">
                <a16:creationId xmlns:a16="http://schemas.microsoft.com/office/drawing/2014/main" id="{2FC39585-2C5A-BB9A-0F7F-75D17C9DA13A}"/>
              </a:ext>
            </a:extLst>
          </p:cNvPr>
          <p:cNvSpPr/>
          <p:nvPr userDrawn="1"/>
        </p:nvSpPr>
        <p:spPr>
          <a:xfrm rot="5400000">
            <a:off x="5796680" y="-5200041"/>
            <a:ext cx="596640" cy="10996721"/>
          </a:xfrm>
          <a:prstGeom prst="rect">
            <a:avLst/>
          </a:prstGeom>
          <a:solidFill>
            <a:schemeClr val="bg1"/>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a:ln>
                <a:noFill/>
              </a:ln>
              <a:solidFill>
                <a:sysClr val="window" lastClr="FFFFFF"/>
              </a:solidFill>
              <a:effectLst/>
              <a:uLnTx/>
              <a:uFillTx/>
              <a:latin typeface="Verdana"/>
              <a:ea typeface="+mn-ea"/>
              <a:cs typeface="+mn-cs"/>
            </a:endParaRPr>
          </a:p>
        </p:txBody>
      </p:sp>
    </p:spTree>
    <p:extLst>
      <p:ext uri="{BB962C8B-B14F-4D97-AF65-F5344CB8AC3E}">
        <p14:creationId xmlns:p14="http://schemas.microsoft.com/office/powerpoint/2010/main" val="31337106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hoto Left - with Caption">
    <p:spTree>
      <p:nvGrpSpPr>
        <p:cNvPr id="1" name=""/>
        <p:cNvGrpSpPr/>
        <p:nvPr/>
      </p:nvGrpSpPr>
      <p:grpSpPr>
        <a:xfrm>
          <a:off x="0" y="0"/>
          <a:ext cx="0" cy="0"/>
          <a:chOff x="0" y="0"/>
          <a:chExt cx="0" cy="0"/>
        </a:xfrm>
      </p:grpSpPr>
      <p:sp>
        <p:nvSpPr>
          <p:cNvPr id="5" name="Slide Number Placeholder 4"/>
          <p:cNvSpPr>
            <a:spLocks noGrp="1"/>
          </p:cNvSpPr>
          <p:nvPr>
            <p:ph type="sldNum" sz="quarter" idx="17"/>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11" name="Picture Placeholder 4"/>
          <p:cNvSpPr>
            <a:spLocks noGrp="1"/>
          </p:cNvSpPr>
          <p:nvPr>
            <p:ph type="pic" sz="quarter" idx="14" hasCustomPrompt="1"/>
          </p:nvPr>
        </p:nvSpPr>
        <p:spPr>
          <a:xfrm>
            <a:off x="596900" y="1641600"/>
            <a:ext cx="5189667" cy="3011993"/>
          </a:xfrm>
          <a:prstGeom prst="rect">
            <a:avLst/>
          </a:prstGeom>
        </p:spPr>
        <p:txBody>
          <a:bodyPr anchor="t" anchorCtr="0">
            <a:normAutofit/>
          </a:bodyPr>
          <a:lstStyle>
            <a:lvl1pPr marL="0" indent="0">
              <a:buNone/>
              <a:defRPr sz="1867">
                <a:solidFill>
                  <a:schemeClr val="bg2"/>
                </a:solidFill>
              </a:defRPr>
            </a:lvl1pPr>
          </a:lstStyle>
          <a:p>
            <a:r>
              <a:rPr lang="en-GB" noProof="0"/>
              <a:t>Photo Here </a:t>
            </a:r>
          </a:p>
        </p:txBody>
      </p:sp>
      <p:sp>
        <p:nvSpPr>
          <p:cNvPr id="4" name="Rectangle 3"/>
          <p:cNvSpPr/>
          <p:nvPr userDrawn="1"/>
        </p:nvSpPr>
        <p:spPr>
          <a:xfrm>
            <a:off x="596901" y="4649136"/>
            <a:ext cx="5187529" cy="1071045"/>
          </a:xfrm>
          <a:prstGeom prst="rect">
            <a:avLst/>
          </a:prstGeom>
          <a:solidFill>
            <a:schemeClr val="accent1"/>
          </a:solidFill>
          <a:ln w="25400">
            <a:noFill/>
          </a:ln>
          <a:effectLst/>
        </p:spPr>
        <p:style>
          <a:lnRef idx="1">
            <a:schemeClr val="accent1"/>
          </a:lnRef>
          <a:fillRef idx="3">
            <a:schemeClr val="accent1"/>
          </a:fillRef>
          <a:effectRef idx="2">
            <a:schemeClr val="accent1"/>
          </a:effectRef>
          <a:fontRef idx="minor">
            <a:schemeClr val="lt1"/>
          </a:fontRef>
        </p:style>
        <p:txBody>
          <a:bodyPr lIns="192000" tIns="124800" rIns="192000" bIns="192000" rtlCol="0" anchor="t" anchorCtr="0"/>
          <a:lstStyle/>
          <a:p>
            <a:pPr marL="0" marR="0" indent="0" algn="l" defTabSz="1219050" rtl="0" eaLnBrk="1" fontAlgn="auto" latinLnBrk="0" hangingPunct="1">
              <a:lnSpc>
                <a:spcPct val="110000"/>
              </a:lnSpc>
              <a:spcBef>
                <a:spcPts val="0"/>
              </a:spcBef>
              <a:spcAft>
                <a:spcPts val="0"/>
              </a:spcAft>
              <a:buClrTx/>
              <a:buSzTx/>
              <a:buFontTx/>
              <a:buNone/>
              <a:tabLst/>
              <a:defRPr/>
            </a:pPr>
            <a:endParaRPr lang="en-GB" sz="1200" b="0" i="1" noProof="0">
              <a:solidFill>
                <a:schemeClr val="bg1"/>
              </a:solidFill>
            </a:endParaRPr>
          </a:p>
          <a:p>
            <a:pPr marL="0" marR="0" indent="0" algn="l" defTabSz="1219050" rtl="0" eaLnBrk="1" fontAlgn="auto" latinLnBrk="0" hangingPunct="1">
              <a:lnSpc>
                <a:spcPct val="110000"/>
              </a:lnSpc>
              <a:spcBef>
                <a:spcPts val="0"/>
              </a:spcBef>
              <a:spcAft>
                <a:spcPts val="0"/>
              </a:spcAft>
              <a:buClrTx/>
              <a:buSzTx/>
              <a:buFontTx/>
              <a:buNone/>
              <a:tabLst/>
              <a:defRPr/>
            </a:pPr>
            <a:endParaRPr lang="en-GB" sz="1200" b="0" i="1" noProof="0">
              <a:solidFill>
                <a:schemeClr val="bg1"/>
              </a:solidFill>
            </a:endParaRPr>
          </a:p>
          <a:p>
            <a:pPr algn="l">
              <a:lnSpc>
                <a:spcPct val="110000"/>
              </a:lnSpc>
            </a:pPr>
            <a:endParaRPr lang="en-GB" sz="1200" b="0" i="1" noProof="0">
              <a:solidFill>
                <a:schemeClr val="bg1"/>
              </a:solidFill>
            </a:endParaRPr>
          </a:p>
        </p:txBody>
      </p:sp>
      <p:sp>
        <p:nvSpPr>
          <p:cNvPr id="13" name="Text Placeholder 6"/>
          <p:cNvSpPr>
            <a:spLocks noGrp="1"/>
          </p:cNvSpPr>
          <p:nvPr>
            <p:ph type="body" sz="quarter" idx="22" hasCustomPrompt="1"/>
          </p:nvPr>
        </p:nvSpPr>
        <p:spPr>
          <a:xfrm>
            <a:off x="711200" y="4773681"/>
            <a:ext cx="4978400" cy="812800"/>
          </a:xfrm>
          <a:prstGeom prst="rect">
            <a:avLst/>
          </a:prstGeom>
        </p:spPr>
        <p:txBody>
          <a:bodyPr vert="horz" lIns="0" tIns="0" rIns="0" bIns="0"/>
          <a:lstStyle>
            <a:lvl1pPr marL="98998" marR="0" indent="0" algn="l" defTabSz="609525" rtl="0" eaLnBrk="1" fontAlgn="base" latinLnBrk="0" hangingPunct="1">
              <a:lnSpc>
                <a:spcPct val="110000"/>
              </a:lnSpc>
              <a:spcBef>
                <a:spcPts val="533"/>
              </a:spcBef>
              <a:spcAft>
                <a:spcPct val="0"/>
              </a:spcAft>
              <a:buClr>
                <a:schemeClr val="accent1"/>
              </a:buClr>
              <a:buSzTx/>
              <a:buFont typeface="Arial"/>
              <a:buNone/>
              <a:tabLst/>
              <a:defRPr sz="1200" b="0" i="1" baseline="0">
                <a:solidFill>
                  <a:schemeClr val="bg1"/>
                </a:solidFill>
              </a:defRPr>
            </a:lvl1pPr>
            <a:lvl2pPr>
              <a:defRPr sz="1467" b="0" i="1">
                <a:solidFill>
                  <a:schemeClr val="bg1"/>
                </a:solidFill>
              </a:defRPr>
            </a:lvl2pPr>
            <a:lvl3pPr>
              <a:defRPr sz="1467" b="0" i="1">
                <a:solidFill>
                  <a:schemeClr val="bg1"/>
                </a:solidFill>
              </a:defRPr>
            </a:lvl3pPr>
            <a:lvl4pPr>
              <a:defRPr sz="1467" b="0" i="1">
                <a:solidFill>
                  <a:schemeClr val="bg1"/>
                </a:solidFill>
              </a:defRPr>
            </a:lvl4pPr>
            <a:lvl5pPr>
              <a:defRPr sz="1467" b="0" i="1">
                <a:solidFill>
                  <a:schemeClr val="bg1"/>
                </a:solidFill>
              </a:defRPr>
            </a:lvl5pPr>
          </a:lstStyle>
          <a:p>
            <a:pPr marL="98998" marR="0" lvl="0" indent="0" algn="l" defTabSz="609525" rtl="0" eaLnBrk="1" fontAlgn="base" latinLnBrk="0" hangingPunct="1">
              <a:lnSpc>
                <a:spcPct val="110000"/>
              </a:lnSpc>
              <a:spcBef>
                <a:spcPts val="533"/>
              </a:spcBef>
              <a:spcAft>
                <a:spcPct val="0"/>
              </a:spcAft>
              <a:buClr>
                <a:schemeClr val="accent1"/>
              </a:buClr>
              <a:buSzTx/>
              <a:buFont typeface="Arial"/>
              <a:buNone/>
              <a:tabLst/>
              <a:defRPr/>
            </a:pPr>
            <a:r>
              <a:rPr lang="en-GB" sz="1467" b="0" i="1" noProof="0">
                <a:solidFill>
                  <a:schemeClr val="bg1"/>
                </a:solidFill>
              </a:rPr>
              <a:t>Caption or</a:t>
            </a:r>
            <a:r>
              <a:rPr lang="en-GB" sz="1467" b="0" i="1" baseline="0" noProof="0">
                <a:solidFill>
                  <a:schemeClr val="bg1"/>
                </a:solidFill>
              </a:rPr>
              <a:t> credit for a photo could be put in this space. </a:t>
            </a:r>
            <a:r>
              <a:rPr lang="en-GB" sz="1467" b="0" i="1" noProof="0">
                <a:solidFill>
                  <a:schemeClr val="bg1"/>
                </a:solidFill>
              </a:rPr>
              <a:t>You may adjust the height of this box</a:t>
            </a:r>
            <a:r>
              <a:rPr lang="en-GB" sz="1467" b="0" i="1" baseline="0" noProof="0">
                <a:solidFill>
                  <a:schemeClr val="bg1"/>
                </a:solidFill>
              </a:rPr>
              <a:t> to accommodate more or less text. Suggested number of lines of text is no less than two and no more than four.</a:t>
            </a:r>
            <a:endParaRPr lang="en-GB" sz="1467" b="0" i="1" noProof="0">
              <a:solidFill>
                <a:schemeClr val="bg1"/>
              </a:solidFill>
            </a:endParaRPr>
          </a:p>
        </p:txBody>
      </p:sp>
      <p:sp>
        <p:nvSpPr>
          <p:cNvPr id="3" name="Title Placeholder 1">
            <a:extLst>
              <a:ext uri="{FF2B5EF4-FFF2-40B4-BE49-F238E27FC236}">
                <a16:creationId xmlns:a16="http://schemas.microsoft.com/office/drawing/2014/main" id="{3FAD04EC-FFA1-F65D-4AE7-87DAAE63E8C0}"/>
              </a:ext>
            </a:extLst>
          </p:cNvPr>
          <p:cNvSpPr>
            <a:spLocks noGrp="1"/>
          </p:cNvSpPr>
          <p:nvPr>
            <p:ph type="title" hasCustomPrompt="1"/>
          </p:nvPr>
        </p:nvSpPr>
        <p:spPr bwMode="auto">
          <a:xfrm>
            <a:off x="596639" y="196007"/>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sz="3200"/>
            </a:lvl1pPr>
          </a:lstStyle>
          <a:p>
            <a:pPr lvl="0"/>
            <a:r>
              <a:rPr lang="en-GB" noProof="0"/>
              <a:t>Title goes here and can be two lines</a:t>
            </a:r>
          </a:p>
        </p:txBody>
      </p:sp>
      <p:sp>
        <p:nvSpPr>
          <p:cNvPr id="7" name="Text Placeholder 12">
            <a:extLst>
              <a:ext uri="{FF2B5EF4-FFF2-40B4-BE49-F238E27FC236}">
                <a16:creationId xmlns:a16="http://schemas.microsoft.com/office/drawing/2014/main" id="{8345CDC8-4D32-194E-D61E-861B1DD1D49F}"/>
              </a:ext>
            </a:extLst>
          </p:cNvPr>
          <p:cNvSpPr>
            <a:spLocks noGrp="1"/>
          </p:cNvSpPr>
          <p:nvPr>
            <p:ph type="body" sz="quarter" idx="20" hasCustomPrompt="1"/>
          </p:nvPr>
        </p:nvSpPr>
        <p:spPr>
          <a:xfrm>
            <a:off x="6168484" y="2419234"/>
            <a:ext cx="5412941" cy="3292260"/>
          </a:xfrm>
          <a:prstGeom prst="rect">
            <a:avLst/>
          </a:prstGeom>
        </p:spPr>
        <p:txBody>
          <a:bodyPr lIns="0" tIns="0" rIns="0" bIns="0">
            <a:noAutofit/>
          </a:bodyPr>
          <a:lstStyle>
            <a:lvl1pPr>
              <a:lnSpc>
                <a:spcPct val="100000"/>
              </a:lnSpc>
              <a:buClr>
                <a:schemeClr val="accent1"/>
              </a:buClr>
              <a:defRPr sz="1733"/>
            </a:lvl1pPr>
            <a:lvl2pPr>
              <a:lnSpc>
                <a:spcPct val="100000"/>
              </a:lnSpc>
              <a:buClr>
                <a:schemeClr val="accent1"/>
              </a:buClr>
              <a:defRPr sz="1733"/>
            </a:lvl2pPr>
            <a:lvl3pPr>
              <a:lnSpc>
                <a:spcPct val="100000"/>
              </a:lnSpc>
              <a:buClr>
                <a:schemeClr val="accent1"/>
              </a:buClr>
              <a:defRPr sz="1733"/>
            </a:lvl3pPr>
            <a:lvl4pPr>
              <a:lnSpc>
                <a:spcPct val="100000"/>
              </a:lnSpc>
              <a:buClr>
                <a:schemeClr val="accent1"/>
              </a:buClr>
              <a:defRPr sz="1733"/>
            </a:lvl4pPr>
            <a:lvl5pPr>
              <a:lnSpc>
                <a:spcPct val="100000"/>
              </a:lnSpc>
              <a:buClr>
                <a:schemeClr val="accent1"/>
              </a:buClr>
              <a:defRPr sz="1733"/>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0" name="Text Placeholder 5">
            <a:extLst>
              <a:ext uri="{FF2B5EF4-FFF2-40B4-BE49-F238E27FC236}">
                <a16:creationId xmlns:a16="http://schemas.microsoft.com/office/drawing/2014/main" id="{FA13186E-3A14-1188-0195-D96B726EC48D}"/>
              </a:ext>
            </a:extLst>
          </p:cNvPr>
          <p:cNvSpPr>
            <a:spLocks noGrp="1"/>
          </p:cNvSpPr>
          <p:nvPr>
            <p:ph type="body" sz="quarter" idx="19" hasCustomPrompt="1"/>
          </p:nvPr>
        </p:nvSpPr>
        <p:spPr>
          <a:xfrm>
            <a:off x="6166679" y="1643070"/>
            <a:ext cx="5418383" cy="657509"/>
          </a:xfrm>
          <a:prstGeom prst="rect">
            <a:avLst/>
          </a:prstGeom>
        </p:spPr>
        <p:txBody>
          <a:bodyPr lIns="0" tIns="0" rIns="0" bIns="0" anchor="b" anchorCtr="0">
            <a:noAutofit/>
          </a:bodyPr>
          <a:lstStyle>
            <a:lvl1pPr marL="0" indent="0">
              <a:lnSpc>
                <a:spcPct val="100000"/>
              </a:lnSpc>
              <a:buFontTx/>
              <a:buNone/>
              <a:defRPr sz="2400" b="1" i="0"/>
            </a:lvl1pPr>
          </a:lstStyle>
          <a:p>
            <a:pPr lvl="0"/>
            <a:r>
              <a:rPr lang="en-GB" noProof="0"/>
              <a:t>Click to edit heading</a:t>
            </a:r>
          </a:p>
        </p:txBody>
      </p:sp>
    </p:spTree>
    <p:extLst>
      <p:ext uri="{BB962C8B-B14F-4D97-AF65-F5344CB8AC3E}">
        <p14:creationId xmlns:p14="http://schemas.microsoft.com/office/powerpoint/2010/main" val="788384093"/>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4_Editable Colour Divider">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85C63BDB-7F17-F2B7-7A40-658F694DABA7}"/>
              </a:ext>
            </a:extLst>
          </p:cNvPr>
          <p:cNvGraphicFramePr>
            <a:graphicFrameLocks noChangeAspect="1"/>
          </p:cNvGraphicFramePr>
          <p:nvPr userDrawn="1">
            <p:custDataLst>
              <p:tags r:id="rId1"/>
            </p:custDataLst>
            <p:extLst>
              <p:ext uri="{D42A27DB-BD31-4B8C-83A1-F6EECF244321}">
                <p14:modId xmlns:p14="http://schemas.microsoft.com/office/powerpoint/2010/main" val="128598273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624" imgH="623" progId="TCLayout.ActiveDocument.1">
                  <p:embed/>
                </p:oleObj>
              </mc:Choice>
              <mc:Fallback>
                <p:oleObj name="think-cell Slide" r:id="rId4" imgW="624" imgH="623" progId="TCLayout.ActiveDocument.1">
                  <p:embed/>
                  <p:pic>
                    <p:nvPicPr>
                      <p:cNvPr id="8" name="think-cell data - do not delete" hidden="1">
                        <a:extLst>
                          <a:ext uri="{FF2B5EF4-FFF2-40B4-BE49-F238E27FC236}">
                            <a16:creationId xmlns:a16="http://schemas.microsoft.com/office/drawing/2014/main" id="{85C63BDB-7F17-F2B7-7A40-658F694DABA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Rectangle 2">
            <a:extLst>
              <a:ext uri="{FF2B5EF4-FFF2-40B4-BE49-F238E27FC236}">
                <a16:creationId xmlns:a16="http://schemas.microsoft.com/office/drawing/2014/main" id="{0A3EA452-E4C8-02D1-4C99-87124FC67D1D}"/>
              </a:ext>
            </a:extLst>
          </p:cNvPr>
          <p:cNvSpPr/>
          <p:nvPr userDrawn="1"/>
        </p:nvSpPr>
        <p:spPr>
          <a:xfrm>
            <a:off x="0" y="0"/>
            <a:ext cx="12192000" cy="6084163"/>
          </a:xfrm>
          <a:prstGeom prst="rect">
            <a:avLst/>
          </a:prstGeom>
          <a:solidFill>
            <a:schemeClr val="tx2"/>
          </a:solidFill>
          <a:ln w="25400" cap="flat" cmpd="sng" algn="ctr">
            <a:noFill/>
            <a:prstDash val="solid"/>
          </a:ln>
          <a:effectLst/>
        </p:spPr>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sysClr val="window" lastClr="FFFFFF"/>
              </a:solidFill>
              <a:effectLst/>
              <a:uLnTx/>
              <a:uFillTx/>
              <a:latin typeface="Verdana"/>
              <a:ea typeface="+mn-ea"/>
              <a:cs typeface="+mn-cs"/>
            </a:endParaRPr>
          </a:p>
        </p:txBody>
      </p:sp>
      <p:sp>
        <p:nvSpPr>
          <p:cNvPr id="2" name="Slide Number Placeholder 1"/>
          <p:cNvSpPr>
            <a:spLocks noGrp="1"/>
          </p:cNvSpPr>
          <p:nvPr>
            <p:ph type="sldNum" sz="quarter" idx="12"/>
          </p:nvPr>
        </p:nvSpPr>
        <p:spPr/>
        <p:txBody>
          <a:bodyPr/>
          <a:lstStyle/>
          <a:p>
            <a:pPr marL="0" marR="0" lvl="0" indent="0" algn="r" defTabSz="914400" rtl="0" eaLnBrk="1" fontAlgn="base" latinLnBrk="0" hangingPunct="1">
              <a:lnSpc>
                <a:spcPct val="100000"/>
              </a:lnSpc>
              <a:spcBef>
                <a:spcPts val="0"/>
              </a:spcBef>
              <a:spcAft>
                <a:spcPct val="0"/>
              </a:spcAft>
              <a:buClrTx/>
              <a:buSzTx/>
              <a:buFontTx/>
              <a:buNone/>
              <a:tabLst/>
              <a:defRPr/>
            </a:pPr>
            <a:fld id="{4472AB7F-E8D0-4874-A9B8-335B68DC5F05}" type="slidenum">
              <a:rPr kumimoji="0" lang="en-GB" sz="933" b="0" i="0" u="none" strike="noStrike" kern="1200" cap="none" spc="0" normalizeH="0" baseline="0" noProof="0" smtClean="0">
                <a:ln>
                  <a:noFill/>
                </a:ln>
                <a:solidFill>
                  <a:srgbClr val="454545"/>
                </a:solidFill>
                <a:effectLst/>
                <a:uLnTx/>
                <a:uFillTx/>
                <a:latin typeface="Verdana"/>
                <a:ea typeface="+mn-ea"/>
              </a:rPr>
              <a:pPr marL="0" marR="0" lvl="0" indent="0" algn="r" defTabSz="914400" rtl="0" eaLnBrk="1" fontAlgn="base" latinLnBrk="0" hangingPunct="1">
                <a:lnSpc>
                  <a:spcPct val="100000"/>
                </a:lnSpc>
                <a:spcBef>
                  <a:spcPts val="0"/>
                </a:spcBef>
                <a:spcAft>
                  <a:spcPct val="0"/>
                </a:spcAft>
                <a:buClrTx/>
                <a:buSzTx/>
                <a:buFontTx/>
                <a:buNone/>
                <a:tabLst/>
                <a:defRPr/>
              </a:pPr>
              <a:t>‹#›</a:t>
            </a:fld>
            <a:endParaRPr kumimoji="0" lang="en-GB" sz="933" b="0" i="0" u="none" strike="noStrike" kern="1200" cap="none" spc="0" normalizeH="0" baseline="0" noProof="0">
              <a:ln>
                <a:noFill/>
              </a:ln>
              <a:solidFill>
                <a:srgbClr val="454545"/>
              </a:solidFill>
              <a:effectLst/>
              <a:uLnTx/>
              <a:uFillTx/>
              <a:latin typeface="Verdana"/>
              <a:ea typeface="+mn-ea"/>
            </a:endParaRPr>
          </a:p>
        </p:txBody>
      </p:sp>
      <p:pic>
        <p:nvPicPr>
          <p:cNvPr id="9" name="Picture 8">
            <a:extLst>
              <a:ext uri="{FF2B5EF4-FFF2-40B4-BE49-F238E27FC236}">
                <a16:creationId xmlns:a16="http://schemas.microsoft.com/office/drawing/2014/main" id="{E359E0A6-0CBB-59A6-4A9F-95245214E1BE}"/>
              </a:ext>
            </a:extLst>
          </p:cNvPr>
          <p:cNvPicPr>
            <a:picLocks noChangeAspect="1"/>
          </p:cNvPicPr>
          <p:nvPr userDrawn="1"/>
        </p:nvPicPr>
        <p:blipFill>
          <a:blip r:embed="rId6">
            <a:alphaModFix amt="58000"/>
          </a:blip>
          <a:srcRect l="46207" b="11283"/>
          <a:stretch/>
        </p:blipFill>
        <p:spPr>
          <a:xfrm>
            <a:off x="5631543" y="0"/>
            <a:ext cx="6558456" cy="6084163"/>
          </a:xfrm>
          <a:prstGeom prst="rect">
            <a:avLst/>
          </a:prstGeom>
        </p:spPr>
      </p:pic>
      <p:sp>
        <p:nvSpPr>
          <p:cNvPr id="10" name="Text Placeholder 19">
            <a:extLst>
              <a:ext uri="{FF2B5EF4-FFF2-40B4-BE49-F238E27FC236}">
                <a16:creationId xmlns:a16="http://schemas.microsoft.com/office/drawing/2014/main" id="{8EDBB0A9-BB88-4E90-A2FF-C33FE8E13448}"/>
              </a:ext>
            </a:extLst>
          </p:cNvPr>
          <p:cNvSpPr>
            <a:spLocks noGrp="1"/>
          </p:cNvSpPr>
          <p:nvPr>
            <p:ph type="body" sz="quarter" idx="11" hasCustomPrompt="1"/>
          </p:nvPr>
        </p:nvSpPr>
        <p:spPr>
          <a:xfrm>
            <a:off x="1066800" y="2118189"/>
            <a:ext cx="9629775" cy="852703"/>
          </a:xfrm>
          <a:prstGeom prst="rect">
            <a:avLst/>
          </a:prstGeom>
        </p:spPr>
        <p:txBody>
          <a:bodyPr lIns="0" tIns="0" rIns="0" bIns="0"/>
          <a:lstStyle>
            <a:lvl1pPr marL="0" indent="0" algn="l">
              <a:buNone/>
              <a:defRPr sz="1867" b="0" i="0" cap="none" spc="120" baseline="0">
                <a:solidFill>
                  <a:srgbClr val="FFFFFF"/>
                </a:solidFill>
                <a:latin typeface="Verdana"/>
                <a:cs typeface="Verdana"/>
              </a:defRPr>
            </a:lvl1pPr>
          </a:lstStyle>
          <a:p>
            <a:pPr lvl="0"/>
            <a:r>
              <a:rPr lang="en-GB" noProof="0"/>
              <a:t>Click to add subtitle</a:t>
            </a:r>
          </a:p>
        </p:txBody>
      </p:sp>
      <p:sp>
        <p:nvSpPr>
          <p:cNvPr id="11" name="Title Placeholder 1">
            <a:extLst>
              <a:ext uri="{FF2B5EF4-FFF2-40B4-BE49-F238E27FC236}">
                <a16:creationId xmlns:a16="http://schemas.microsoft.com/office/drawing/2014/main" id="{A0E132B0-7857-F6B4-D741-F126CDA110FA}"/>
              </a:ext>
            </a:extLst>
          </p:cNvPr>
          <p:cNvSpPr>
            <a:spLocks noGrp="1"/>
          </p:cNvSpPr>
          <p:nvPr>
            <p:ph type="title" hasCustomPrompt="1"/>
          </p:nvPr>
        </p:nvSpPr>
        <p:spPr bwMode="auto">
          <a:xfrm>
            <a:off x="1066800" y="1091357"/>
            <a:ext cx="9629775" cy="906196"/>
          </a:xfrm>
          <a:prstGeom prst="rect">
            <a:avLst/>
          </a:prstGeom>
          <a:noFill/>
          <a:ln>
            <a:noFill/>
          </a:ln>
        </p:spPr>
        <p:txBody>
          <a:bodyPr vert="horz" wrap="square" lIns="0" tIns="45716" rIns="91431" bIns="45716" numCol="1" anchor="ctr" anchorCtr="0" compatLnSpc="1">
            <a:prstTxWarp prst="textNoShape">
              <a:avLst/>
            </a:prstTxWarp>
          </a:bodyPr>
          <a:lstStyle>
            <a:lvl1pPr algn="l">
              <a:lnSpc>
                <a:spcPct val="90000"/>
              </a:lnSpc>
              <a:defRPr sz="3200">
                <a:solidFill>
                  <a:schemeClr val="bg1"/>
                </a:solidFill>
              </a:defRPr>
            </a:lvl1pPr>
          </a:lstStyle>
          <a:p>
            <a:pPr lvl="0"/>
            <a:r>
              <a:rPr lang="en-GB" noProof="0"/>
              <a:t>Title goes here and can be two lines</a:t>
            </a:r>
          </a:p>
        </p:txBody>
      </p:sp>
      <p:sp>
        <p:nvSpPr>
          <p:cNvPr id="12" name="Rectangle 11">
            <a:extLst>
              <a:ext uri="{FF2B5EF4-FFF2-40B4-BE49-F238E27FC236}">
                <a16:creationId xmlns:a16="http://schemas.microsoft.com/office/drawing/2014/main" id="{1F0A7466-C25C-9D70-FBE1-F8A4F9F3F709}"/>
              </a:ext>
            </a:extLst>
          </p:cNvPr>
          <p:cNvSpPr/>
          <p:nvPr userDrawn="1"/>
        </p:nvSpPr>
        <p:spPr>
          <a:xfrm>
            <a:off x="1" y="0"/>
            <a:ext cx="596640" cy="6092890"/>
          </a:xfrm>
          <a:prstGeom prst="rect">
            <a:avLst/>
          </a:prstGeom>
          <a:solidFill>
            <a:schemeClr val="bg1"/>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a:ln>
                <a:noFill/>
              </a:ln>
              <a:solidFill>
                <a:sysClr val="window" lastClr="FFFFFF"/>
              </a:solidFill>
              <a:effectLst/>
              <a:uLnTx/>
              <a:uFillTx/>
              <a:latin typeface="Verdana"/>
              <a:ea typeface="+mn-ea"/>
              <a:cs typeface="+mn-cs"/>
            </a:endParaRPr>
          </a:p>
        </p:txBody>
      </p:sp>
      <p:sp>
        <p:nvSpPr>
          <p:cNvPr id="13" name="Rectangle 12">
            <a:extLst>
              <a:ext uri="{FF2B5EF4-FFF2-40B4-BE49-F238E27FC236}">
                <a16:creationId xmlns:a16="http://schemas.microsoft.com/office/drawing/2014/main" id="{6ED6DABE-C4FA-CA7A-1D8A-65FA140594D2}"/>
              </a:ext>
            </a:extLst>
          </p:cNvPr>
          <p:cNvSpPr/>
          <p:nvPr userDrawn="1"/>
        </p:nvSpPr>
        <p:spPr>
          <a:xfrm>
            <a:off x="11595360" y="0"/>
            <a:ext cx="596640" cy="6092890"/>
          </a:xfrm>
          <a:prstGeom prst="rect">
            <a:avLst/>
          </a:prstGeom>
          <a:solidFill>
            <a:schemeClr val="bg1"/>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a:ln>
                <a:noFill/>
              </a:ln>
              <a:solidFill>
                <a:sysClr val="window" lastClr="FFFFFF"/>
              </a:solidFill>
              <a:effectLst/>
              <a:uLnTx/>
              <a:uFillTx/>
              <a:latin typeface="Verdana"/>
              <a:ea typeface="+mn-ea"/>
              <a:cs typeface="+mn-cs"/>
            </a:endParaRPr>
          </a:p>
        </p:txBody>
      </p:sp>
      <p:sp>
        <p:nvSpPr>
          <p:cNvPr id="14" name="Rectangle 13">
            <a:extLst>
              <a:ext uri="{FF2B5EF4-FFF2-40B4-BE49-F238E27FC236}">
                <a16:creationId xmlns:a16="http://schemas.microsoft.com/office/drawing/2014/main" id="{2FC39585-2C5A-BB9A-0F7F-75D17C9DA13A}"/>
              </a:ext>
            </a:extLst>
          </p:cNvPr>
          <p:cNvSpPr/>
          <p:nvPr userDrawn="1"/>
        </p:nvSpPr>
        <p:spPr>
          <a:xfrm rot="5400000">
            <a:off x="5796680" y="-5200041"/>
            <a:ext cx="596640" cy="10996721"/>
          </a:xfrm>
          <a:prstGeom prst="rect">
            <a:avLst/>
          </a:prstGeom>
          <a:solidFill>
            <a:schemeClr val="bg1"/>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a:ln>
                <a:noFill/>
              </a:ln>
              <a:solidFill>
                <a:sysClr val="window" lastClr="FFFFFF"/>
              </a:solidFill>
              <a:effectLst/>
              <a:uLnTx/>
              <a:uFillTx/>
              <a:latin typeface="Verdana"/>
              <a:ea typeface="+mn-ea"/>
              <a:cs typeface="+mn-cs"/>
            </a:endParaRPr>
          </a:p>
        </p:txBody>
      </p:sp>
    </p:spTree>
    <p:extLst>
      <p:ext uri="{BB962C8B-B14F-4D97-AF65-F5344CB8AC3E}">
        <p14:creationId xmlns:p14="http://schemas.microsoft.com/office/powerpoint/2010/main" val="3698281439"/>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1_Editable Colour Divider">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85C63BDB-7F17-F2B7-7A40-658F694DABA7}"/>
              </a:ext>
            </a:extLst>
          </p:cNvPr>
          <p:cNvGraphicFramePr>
            <a:graphicFrameLocks noChangeAspect="1"/>
          </p:cNvGraphicFramePr>
          <p:nvPr userDrawn="1">
            <p:custDataLst>
              <p:tags r:id="rId1"/>
            </p:custDataLst>
            <p:extLst>
              <p:ext uri="{D42A27DB-BD31-4B8C-83A1-F6EECF244321}">
                <p14:modId xmlns:p14="http://schemas.microsoft.com/office/powerpoint/2010/main" val="128598273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624" imgH="623" progId="TCLayout.ActiveDocument.1">
                  <p:embed/>
                </p:oleObj>
              </mc:Choice>
              <mc:Fallback>
                <p:oleObj name="think-cell Slide" r:id="rId4" imgW="624" imgH="623" progId="TCLayout.ActiveDocument.1">
                  <p:embed/>
                  <p:pic>
                    <p:nvPicPr>
                      <p:cNvPr id="8" name="think-cell data - do not delete" hidden="1">
                        <a:extLst>
                          <a:ext uri="{FF2B5EF4-FFF2-40B4-BE49-F238E27FC236}">
                            <a16:creationId xmlns:a16="http://schemas.microsoft.com/office/drawing/2014/main" id="{85C63BDB-7F17-F2B7-7A40-658F694DABA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Rectangle 2">
            <a:extLst>
              <a:ext uri="{FF2B5EF4-FFF2-40B4-BE49-F238E27FC236}">
                <a16:creationId xmlns:a16="http://schemas.microsoft.com/office/drawing/2014/main" id="{0A3EA452-E4C8-02D1-4C99-87124FC67D1D}"/>
              </a:ext>
            </a:extLst>
          </p:cNvPr>
          <p:cNvSpPr/>
          <p:nvPr userDrawn="1"/>
        </p:nvSpPr>
        <p:spPr>
          <a:xfrm>
            <a:off x="0" y="0"/>
            <a:ext cx="12192000" cy="6084163"/>
          </a:xfrm>
          <a:prstGeom prst="rect">
            <a:avLst/>
          </a:prstGeom>
          <a:solidFill>
            <a:srgbClr val="888B8D"/>
          </a:solidFill>
          <a:ln w="25400" cap="flat" cmpd="sng" algn="ctr">
            <a:noFill/>
            <a:prstDash val="solid"/>
          </a:ln>
          <a:effectLst/>
        </p:spPr>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a:ln>
                <a:noFill/>
              </a:ln>
              <a:solidFill>
                <a:sysClr val="window" lastClr="FFFFFF"/>
              </a:solidFill>
              <a:effectLst/>
              <a:uLnTx/>
              <a:uFillTx/>
              <a:latin typeface="Verdana"/>
              <a:ea typeface="+mn-ea"/>
              <a:cs typeface="+mn-cs"/>
            </a:endParaRPr>
          </a:p>
        </p:txBody>
      </p:sp>
      <p:sp>
        <p:nvSpPr>
          <p:cNvPr id="2" name="Slide Number Placeholder 1"/>
          <p:cNvSpPr>
            <a:spLocks noGrp="1"/>
          </p:cNvSpPr>
          <p:nvPr>
            <p:ph type="sldNum" sz="quarter" idx="12"/>
          </p:nvPr>
        </p:nvSpPr>
        <p:spPr/>
        <p:txBody>
          <a:bodyPr/>
          <a:lstStyle/>
          <a:p>
            <a:pPr marL="0" marR="0" lvl="0" indent="0" algn="r" defTabSz="914400" rtl="0" eaLnBrk="1" fontAlgn="base" latinLnBrk="0" hangingPunct="1">
              <a:lnSpc>
                <a:spcPct val="100000"/>
              </a:lnSpc>
              <a:spcBef>
                <a:spcPts val="0"/>
              </a:spcBef>
              <a:spcAft>
                <a:spcPct val="0"/>
              </a:spcAft>
              <a:buClrTx/>
              <a:buSzTx/>
              <a:buFontTx/>
              <a:buNone/>
              <a:tabLst/>
              <a:defRPr/>
            </a:pPr>
            <a:fld id="{4472AB7F-E8D0-4874-A9B8-335B68DC5F05}" type="slidenum">
              <a:rPr kumimoji="0" lang="en-GB" sz="933" b="0" i="0" u="none" strike="noStrike" kern="1200" cap="none" spc="0" normalizeH="0" baseline="0" noProof="0" smtClean="0">
                <a:ln>
                  <a:noFill/>
                </a:ln>
                <a:solidFill>
                  <a:srgbClr val="454545"/>
                </a:solidFill>
                <a:effectLst/>
                <a:uLnTx/>
                <a:uFillTx/>
                <a:latin typeface="Verdana"/>
                <a:ea typeface="+mn-ea"/>
              </a:rPr>
              <a:pPr marL="0" marR="0" lvl="0" indent="0" algn="r" defTabSz="914400" rtl="0" eaLnBrk="1" fontAlgn="base" latinLnBrk="0" hangingPunct="1">
                <a:lnSpc>
                  <a:spcPct val="100000"/>
                </a:lnSpc>
                <a:spcBef>
                  <a:spcPts val="0"/>
                </a:spcBef>
                <a:spcAft>
                  <a:spcPct val="0"/>
                </a:spcAft>
                <a:buClrTx/>
                <a:buSzTx/>
                <a:buFontTx/>
                <a:buNone/>
                <a:tabLst/>
                <a:defRPr/>
              </a:pPr>
              <a:t>‹#›</a:t>
            </a:fld>
            <a:endParaRPr kumimoji="0" lang="en-GB" sz="933" b="0" i="0" u="none" strike="noStrike" kern="1200" cap="none" spc="0" normalizeH="0" baseline="0" noProof="0">
              <a:ln>
                <a:noFill/>
              </a:ln>
              <a:solidFill>
                <a:srgbClr val="454545"/>
              </a:solidFill>
              <a:effectLst/>
              <a:uLnTx/>
              <a:uFillTx/>
              <a:latin typeface="Verdana"/>
              <a:ea typeface="+mn-ea"/>
            </a:endParaRPr>
          </a:p>
        </p:txBody>
      </p:sp>
      <p:pic>
        <p:nvPicPr>
          <p:cNvPr id="9" name="Picture 8">
            <a:extLst>
              <a:ext uri="{FF2B5EF4-FFF2-40B4-BE49-F238E27FC236}">
                <a16:creationId xmlns:a16="http://schemas.microsoft.com/office/drawing/2014/main" id="{E359E0A6-0CBB-59A6-4A9F-95245214E1BE}"/>
              </a:ext>
            </a:extLst>
          </p:cNvPr>
          <p:cNvPicPr>
            <a:picLocks noChangeAspect="1"/>
          </p:cNvPicPr>
          <p:nvPr userDrawn="1"/>
        </p:nvPicPr>
        <p:blipFill>
          <a:blip r:embed="rId6">
            <a:alphaModFix amt="58000"/>
          </a:blip>
          <a:srcRect l="46207" b="11283"/>
          <a:stretch/>
        </p:blipFill>
        <p:spPr>
          <a:xfrm>
            <a:off x="5631543" y="0"/>
            <a:ext cx="6558456" cy="6084163"/>
          </a:xfrm>
          <a:prstGeom prst="rect">
            <a:avLst/>
          </a:prstGeom>
        </p:spPr>
      </p:pic>
      <p:sp>
        <p:nvSpPr>
          <p:cNvPr id="10" name="Text Placeholder 19">
            <a:extLst>
              <a:ext uri="{FF2B5EF4-FFF2-40B4-BE49-F238E27FC236}">
                <a16:creationId xmlns:a16="http://schemas.microsoft.com/office/drawing/2014/main" id="{8EDBB0A9-BB88-4E90-A2FF-C33FE8E13448}"/>
              </a:ext>
            </a:extLst>
          </p:cNvPr>
          <p:cNvSpPr>
            <a:spLocks noGrp="1"/>
          </p:cNvSpPr>
          <p:nvPr>
            <p:ph type="body" sz="quarter" idx="11" hasCustomPrompt="1"/>
          </p:nvPr>
        </p:nvSpPr>
        <p:spPr>
          <a:xfrm>
            <a:off x="1066800" y="2118189"/>
            <a:ext cx="9629775" cy="852703"/>
          </a:xfrm>
          <a:prstGeom prst="rect">
            <a:avLst/>
          </a:prstGeom>
        </p:spPr>
        <p:txBody>
          <a:bodyPr lIns="0" tIns="0" rIns="0" bIns="0"/>
          <a:lstStyle>
            <a:lvl1pPr marL="0" indent="0" algn="l">
              <a:buNone/>
              <a:defRPr sz="1867" b="0" i="0" cap="none" spc="120" baseline="0">
                <a:solidFill>
                  <a:srgbClr val="FFFFFF"/>
                </a:solidFill>
                <a:latin typeface="Verdana"/>
                <a:cs typeface="Verdana"/>
              </a:defRPr>
            </a:lvl1pPr>
          </a:lstStyle>
          <a:p>
            <a:pPr lvl="0"/>
            <a:r>
              <a:rPr lang="en-GB" noProof="0"/>
              <a:t>Click to add subtitle</a:t>
            </a:r>
          </a:p>
        </p:txBody>
      </p:sp>
      <p:sp>
        <p:nvSpPr>
          <p:cNvPr id="11" name="Title Placeholder 1">
            <a:extLst>
              <a:ext uri="{FF2B5EF4-FFF2-40B4-BE49-F238E27FC236}">
                <a16:creationId xmlns:a16="http://schemas.microsoft.com/office/drawing/2014/main" id="{A0E132B0-7857-F6B4-D741-F126CDA110FA}"/>
              </a:ext>
            </a:extLst>
          </p:cNvPr>
          <p:cNvSpPr>
            <a:spLocks noGrp="1"/>
          </p:cNvSpPr>
          <p:nvPr>
            <p:ph type="title" hasCustomPrompt="1"/>
          </p:nvPr>
        </p:nvSpPr>
        <p:spPr bwMode="auto">
          <a:xfrm>
            <a:off x="1066800" y="1091357"/>
            <a:ext cx="9629775" cy="906196"/>
          </a:xfrm>
          <a:prstGeom prst="rect">
            <a:avLst/>
          </a:prstGeom>
          <a:noFill/>
          <a:ln>
            <a:noFill/>
          </a:ln>
        </p:spPr>
        <p:txBody>
          <a:bodyPr vert="horz" wrap="square" lIns="0" tIns="45716" rIns="91431" bIns="45716" numCol="1" anchor="ctr" anchorCtr="0" compatLnSpc="1">
            <a:prstTxWarp prst="textNoShape">
              <a:avLst/>
            </a:prstTxWarp>
          </a:bodyPr>
          <a:lstStyle>
            <a:lvl1pPr algn="l">
              <a:lnSpc>
                <a:spcPct val="90000"/>
              </a:lnSpc>
              <a:defRPr sz="3200">
                <a:solidFill>
                  <a:schemeClr val="bg1"/>
                </a:solidFill>
              </a:defRPr>
            </a:lvl1pPr>
          </a:lstStyle>
          <a:p>
            <a:pPr lvl="0"/>
            <a:r>
              <a:rPr lang="en-GB" noProof="0"/>
              <a:t>Title goes here and can be two lines</a:t>
            </a:r>
          </a:p>
        </p:txBody>
      </p:sp>
      <p:sp>
        <p:nvSpPr>
          <p:cNvPr id="12" name="Rectangle 11">
            <a:extLst>
              <a:ext uri="{FF2B5EF4-FFF2-40B4-BE49-F238E27FC236}">
                <a16:creationId xmlns:a16="http://schemas.microsoft.com/office/drawing/2014/main" id="{1F0A7466-C25C-9D70-FBE1-F8A4F9F3F709}"/>
              </a:ext>
            </a:extLst>
          </p:cNvPr>
          <p:cNvSpPr/>
          <p:nvPr userDrawn="1"/>
        </p:nvSpPr>
        <p:spPr>
          <a:xfrm>
            <a:off x="1" y="0"/>
            <a:ext cx="596640" cy="6092890"/>
          </a:xfrm>
          <a:prstGeom prst="rect">
            <a:avLst/>
          </a:prstGeom>
          <a:solidFill>
            <a:schemeClr val="bg1"/>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a:ln>
                <a:noFill/>
              </a:ln>
              <a:solidFill>
                <a:sysClr val="window" lastClr="FFFFFF"/>
              </a:solidFill>
              <a:effectLst/>
              <a:uLnTx/>
              <a:uFillTx/>
              <a:latin typeface="Verdana"/>
              <a:ea typeface="+mn-ea"/>
              <a:cs typeface="+mn-cs"/>
            </a:endParaRPr>
          </a:p>
        </p:txBody>
      </p:sp>
      <p:sp>
        <p:nvSpPr>
          <p:cNvPr id="13" name="Rectangle 12">
            <a:extLst>
              <a:ext uri="{FF2B5EF4-FFF2-40B4-BE49-F238E27FC236}">
                <a16:creationId xmlns:a16="http://schemas.microsoft.com/office/drawing/2014/main" id="{6ED6DABE-C4FA-CA7A-1D8A-65FA140594D2}"/>
              </a:ext>
            </a:extLst>
          </p:cNvPr>
          <p:cNvSpPr/>
          <p:nvPr userDrawn="1"/>
        </p:nvSpPr>
        <p:spPr>
          <a:xfrm>
            <a:off x="11595360" y="0"/>
            <a:ext cx="596640" cy="6092890"/>
          </a:xfrm>
          <a:prstGeom prst="rect">
            <a:avLst/>
          </a:prstGeom>
          <a:solidFill>
            <a:schemeClr val="bg1"/>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a:ln>
                <a:noFill/>
              </a:ln>
              <a:solidFill>
                <a:sysClr val="window" lastClr="FFFFFF"/>
              </a:solidFill>
              <a:effectLst/>
              <a:uLnTx/>
              <a:uFillTx/>
              <a:latin typeface="Verdana"/>
              <a:ea typeface="+mn-ea"/>
              <a:cs typeface="+mn-cs"/>
            </a:endParaRPr>
          </a:p>
        </p:txBody>
      </p:sp>
      <p:sp>
        <p:nvSpPr>
          <p:cNvPr id="14" name="Rectangle 13">
            <a:extLst>
              <a:ext uri="{FF2B5EF4-FFF2-40B4-BE49-F238E27FC236}">
                <a16:creationId xmlns:a16="http://schemas.microsoft.com/office/drawing/2014/main" id="{2FC39585-2C5A-BB9A-0F7F-75D17C9DA13A}"/>
              </a:ext>
            </a:extLst>
          </p:cNvPr>
          <p:cNvSpPr/>
          <p:nvPr userDrawn="1"/>
        </p:nvSpPr>
        <p:spPr>
          <a:xfrm rot="5400000">
            <a:off x="5796680" y="-5200041"/>
            <a:ext cx="596640" cy="10996721"/>
          </a:xfrm>
          <a:prstGeom prst="rect">
            <a:avLst/>
          </a:prstGeom>
          <a:solidFill>
            <a:schemeClr val="bg1"/>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a:ln>
                <a:noFill/>
              </a:ln>
              <a:solidFill>
                <a:sysClr val="window" lastClr="FFFFFF"/>
              </a:solidFill>
              <a:effectLst/>
              <a:uLnTx/>
              <a:uFillTx/>
              <a:latin typeface="Verdana"/>
              <a:ea typeface="+mn-ea"/>
              <a:cs typeface="+mn-cs"/>
            </a:endParaRPr>
          </a:p>
        </p:txBody>
      </p:sp>
    </p:spTree>
    <p:extLst>
      <p:ext uri="{BB962C8B-B14F-4D97-AF65-F5344CB8AC3E}">
        <p14:creationId xmlns:p14="http://schemas.microsoft.com/office/powerpoint/2010/main" val="310699291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userDrawn="1">
  <p:cSld name="1_Blue Divider">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B9309A8F-7D78-8515-5252-BE643369B2CC}"/>
              </a:ext>
            </a:extLst>
          </p:cNvPr>
          <p:cNvGraphicFramePr>
            <a:graphicFrameLocks noChangeAspect="1"/>
          </p:cNvGraphicFramePr>
          <p:nvPr userDrawn="1">
            <p:custDataLst>
              <p:tags r:id="rId1"/>
            </p:custDataLst>
            <p:extLst>
              <p:ext uri="{D42A27DB-BD31-4B8C-83A1-F6EECF244321}">
                <p14:modId xmlns:p14="http://schemas.microsoft.com/office/powerpoint/2010/main" val="11469918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606" imgH="605" progId="TCLayout.ActiveDocument.1">
                  <p:embed/>
                </p:oleObj>
              </mc:Choice>
              <mc:Fallback>
                <p:oleObj name="think-cell Slide" r:id="rId4" imgW="606" imgH="605" progId="TCLayout.ActiveDocument.1">
                  <p:embed/>
                  <p:pic>
                    <p:nvPicPr>
                      <p:cNvPr id="4" name="think-cell data - do not delete" hidden="1">
                        <a:extLst>
                          <a:ext uri="{FF2B5EF4-FFF2-40B4-BE49-F238E27FC236}">
                            <a16:creationId xmlns:a16="http://schemas.microsoft.com/office/drawing/2014/main" id="{B9309A8F-7D78-8515-5252-BE643369B2C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Slide Number Placeholder 1"/>
          <p:cNvSpPr>
            <a:spLocks noGrp="1"/>
          </p:cNvSpPr>
          <p:nvPr>
            <p:ph type="sldNum" sz="quarter" idx="12"/>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5" name="Title Placeholder 1">
            <a:extLst>
              <a:ext uri="{FF2B5EF4-FFF2-40B4-BE49-F238E27FC236}">
                <a16:creationId xmlns:a16="http://schemas.microsoft.com/office/drawing/2014/main" id="{0B4F1D30-58C0-2439-3C9F-B9620FD59320}"/>
              </a:ext>
            </a:extLst>
          </p:cNvPr>
          <p:cNvSpPr>
            <a:spLocks noGrp="1"/>
          </p:cNvSpPr>
          <p:nvPr>
            <p:ph type="title" hasCustomPrompt="1"/>
          </p:nvPr>
        </p:nvSpPr>
        <p:spPr bwMode="auto">
          <a:xfrm>
            <a:off x="596640" y="196007"/>
            <a:ext cx="10996721" cy="906196"/>
          </a:xfrm>
          <a:prstGeom prst="rect">
            <a:avLst/>
          </a:prstGeom>
          <a:noFill/>
          <a:ln>
            <a:noFill/>
          </a:ln>
        </p:spPr>
        <p:txBody>
          <a:bodyPr vert="horz" wrap="square" lIns="0" tIns="45716" rIns="91431" bIns="45716" numCol="1" anchor="ctr" anchorCtr="0" compatLnSpc="1">
            <a:prstTxWarp prst="textNoShape">
              <a:avLst/>
            </a:prstTxWarp>
          </a:bodyPr>
          <a:lstStyle>
            <a:lvl1pPr algn="l">
              <a:lnSpc>
                <a:spcPct val="90000"/>
              </a:lnSpc>
              <a:defRPr sz="2800">
                <a:solidFill>
                  <a:schemeClr val="bg1"/>
                </a:solidFill>
              </a:defRPr>
            </a:lvl1pPr>
          </a:lstStyle>
          <a:p>
            <a:pPr lvl="0"/>
            <a:r>
              <a:rPr lang="en-GB" noProof="0"/>
              <a:t>Title goes here and can be two lines</a:t>
            </a:r>
          </a:p>
        </p:txBody>
      </p:sp>
    </p:spTree>
    <p:extLst>
      <p:ext uri="{BB962C8B-B14F-4D97-AF65-F5344CB8AC3E}">
        <p14:creationId xmlns:p14="http://schemas.microsoft.com/office/powerpoint/2010/main" val="348244657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userDrawn="1">
  <p:cSld name="No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Title 2"/>
          <p:cNvSpPr>
            <a:spLocks noGrp="1"/>
          </p:cNvSpPr>
          <p:nvPr>
            <p:ph type="title" hasCustomPrompt="1"/>
          </p:nvPr>
        </p:nvSpPr>
        <p:spPr>
          <a:xfrm>
            <a:off x="594885" y="3493084"/>
            <a:ext cx="7290036" cy="725311"/>
          </a:xfrm>
          <a:prstGeom prst="rect">
            <a:avLst/>
          </a:prstGeom>
        </p:spPr>
        <p:txBody>
          <a:bodyPr lIns="0" tIns="0" rIns="0" bIns="0" anchor="t" anchorCtr="0"/>
          <a:lstStyle>
            <a:lvl1pPr algn="l">
              <a:lnSpc>
                <a:spcPct val="100000"/>
              </a:lnSpc>
              <a:defRPr sz="2133" b="0" i="0" cap="none" spc="120" baseline="0">
                <a:solidFill>
                  <a:srgbClr val="FFFFFF"/>
                </a:solidFill>
                <a:latin typeface="Verdana"/>
                <a:cs typeface="Verdana"/>
              </a:defRPr>
            </a:lvl1pPr>
          </a:lstStyle>
          <a:p>
            <a:r>
              <a:rPr lang="en-GB" noProof="0"/>
              <a:t>Title of presentation</a:t>
            </a:r>
            <a:br>
              <a:rPr lang="en-GB" noProof="0"/>
            </a:br>
            <a:r>
              <a:rPr lang="en-GB" noProof="0"/>
              <a:t>Second line title</a:t>
            </a:r>
          </a:p>
        </p:txBody>
      </p:sp>
      <p:sp>
        <p:nvSpPr>
          <p:cNvPr id="10" name="Text Placeholder 19"/>
          <p:cNvSpPr>
            <a:spLocks noGrp="1"/>
          </p:cNvSpPr>
          <p:nvPr>
            <p:ph type="body" sz="quarter" idx="11" hasCustomPrompt="1"/>
          </p:nvPr>
        </p:nvSpPr>
        <p:spPr>
          <a:xfrm>
            <a:off x="594895" y="4341549"/>
            <a:ext cx="7290028" cy="205052"/>
          </a:xfrm>
          <a:prstGeom prst="rect">
            <a:avLst/>
          </a:prstGeom>
        </p:spPr>
        <p:txBody>
          <a:bodyPr lIns="0" tIns="0" rIns="0" bIns="0"/>
          <a:lstStyle>
            <a:lvl1pPr marL="0" indent="0" algn="l">
              <a:buNone/>
              <a:defRPr sz="1333" b="0" i="0" cap="none" spc="120" baseline="0">
                <a:solidFill>
                  <a:srgbClr val="FFFFFF"/>
                </a:solidFill>
                <a:latin typeface="Verdana"/>
                <a:cs typeface="Verdana"/>
              </a:defRPr>
            </a:lvl1pPr>
          </a:lstStyle>
          <a:p>
            <a:pPr lvl="0"/>
            <a:r>
              <a:rPr lang="en-GB" noProof="0"/>
              <a:t>Click to add subtitle</a:t>
            </a:r>
          </a:p>
        </p:txBody>
      </p:sp>
      <p:sp>
        <p:nvSpPr>
          <p:cNvPr id="14" name="Text Placeholder 19"/>
          <p:cNvSpPr>
            <a:spLocks noGrp="1"/>
          </p:cNvSpPr>
          <p:nvPr>
            <p:ph type="body" sz="quarter" idx="12" hasCustomPrompt="1"/>
          </p:nvPr>
        </p:nvSpPr>
        <p:spPr>
          <a:xfrm>
            <a:off x="609625" y="4863067"/>
            <a:ext cx="7277588" cy="205052"/>
          </a:xfrm>
          <a:prstGeom prst="rect">
            <a:avLst/>
          </a:prstGeom>
        </p:spPr>
        <p:txBody>
          <a:bodyPr lIns="0" tIns="0" rIns="0" bIns="0" anchor="b" anchorCtr="0"/>
          <a:lstStyle>
            <a:lvl1pPr marL="0" indent="0" algn="l">
              <a:lnSpc>
                <a:spcPct val="120000"/>
              </a:lnSpc>
              <a:buNone/>
              <a:defRPr sz="1200" b="0" cap="none" spc="0" baseline="0">
                <a:solidFill>
                  <a:srgbClr val="FFFFFF"/>
                </a:solidFill>
                <a:latin typeface="Verdana"/>
                <a:cs typeface="Verdana"/>
              </a:defRPr>
            </a:lvl1pPr>
          </a:lstStyle>
          <a:p>
            <a:pPr lvl="0"/>
            <a:r>
              <a:rPr lang="en-GB" noProof="0"/>
              <a:t>Click to add presenter name, title, company</a:t>
            </a:r>
          </a:p>
        </p:txBody>
      </p:sp>
      <p:sp>
        <p:nvSpPr>
          <p:cNvPr id="15" name="Text Placeholder 19"/>
          <p:cNvSpPr>
            <a:spLocks noGrp="1"/>
          </p:cNvSpPr>
          <p:nvPr>
            <p:ph type="body" sz="quarter" idx="14" hasCustomPrompt="1"/>
          </p:nvPr>
        </p:nvSpPr>
        <p:spPr>
          <a:xfrm>
            <a:off x="609600" y="5113853"/>
            <a:ext cx="7277608" cy="205052"/>
          </a:xfrm>
          <a:prstGeom prst="rect">
            <a:avLst/>
          </a:prstGeom>
        </p:spPr>
        <p:txBody>
          <a:bodyPr lIns="0" tIns="0" rIns="0" bIns="0"/>
          <a:lstStyle>
            <a:lvl1pPr marL="0" indent="0" algn="l">
              <a:buNone/>
              <a:defRPr sz="1200" b="0" cap="none" spc="0" baseline="0">
                <a:solidFill>
                  <a:srgbClr val="FFFFFF"/>
                </a:solidFill>
                <a:latin typeface="Verdana"/>
                <a:cs typeface="Verdana"/>
              </a:defRPr>
            </a:lvl1pPr>
          </a:lstStyle>
          <a:p>
            <a:pPr lvl="0"/>
            <a:r>
              <a:rPr lang="en-GB" noProof="0"/>
              <a:t>Click to add date</a:t>
            </a:r>
          </a:p>
        </p:txBody>
      </p:sp>
    </p:spTree>
    <p:extLst>
      <p:ext uri="{BB962C8B-B14F-4D97-AF65-F5344CB8AC3E}">
        <p14:creationId xmlns:p14="http://schemas.microsoft.com/office/powerpoint/2010/main" val="3795120814"/>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2"/>
                </a:solidFill>
              </a:defRPr>
            </a:lvl1pPr>
          </a:lstStyle>
          <a:p>
            <a:r>
              <a:rPr lang="en-GB" noProof="0" dirty="0"/>
              <a:t>Click to Edit Title</a:t>
            </a:r>
          </a:p>
        </p:txBody>
      </p:sp>
      <p:sp>
        <p:nvSpPr>
          <p:cNvPr id="4" name="Slide Number Placeholder 3"/>
          <p:cNvSpPr>
            <a:spLocks noGrp="1"/>
          </p:cNvSpPr>
          <p:nvPr>
            <p:ph type="sldNum" sz="quarter" idx="12"/>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Tree>
    <p:extLst>
      <p:ext uri="{BB962C8B-B14F-4D97-AF65-F5344CB8AC3E}">
        <p14:creationId xmlns:p14="http://schemas.microsoft.com/office/powerpoint/2010/main" val="4272489146"/>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Text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2"/>
                </a:solidFill>
              </a:defRPr>
            </a:lvl1pPr>
          </a:lstStyle>
          <a:p>
            <a:r>
              <a:rPr lang="en-GB" noProof="0"/>
              <a:t>Click to Edit Title</a:t>
            </a:r>
          </a:p>
        </p:txBody>
      </p:sp>
      <p:sp>
        <p:nvSpPr>
          <p:cNvPr id="8" name="Text Placeholder 2"/>
          <p:cNvSpPr>
            <a:spLocks noGrp="1"/>
          </p:cNvSpPr>
          <p:nvPr>
            <p:ph idx="11" hasCustomPrompt="1"/>
          </p:nvPr>
        </p:nvSpPr>
        <p:spPr bwMode="auto">
          <a:xfrm>
            <a:off x="596961" y="1455212"/>
            <a:ext cx="10988943" cy="4416115"/>
          </a:xfrm>
          <a:prstGeom prst="rect">
            <a:avLst/>
          </a:prstGeom>
          <a:noFill/>
          <a:ln w="9525">
            <a:noFill/>
            <a:miter lim="800000"/>
            <a:headEnd/>
            <a:tailEnd/>
          </a:ln>
        </p:spPr>
        <p:txBody>
          <a:bodyPr vert="horz" wrap="square" lIns="91431" tIns="45716" rIns="91431" bIns="45716" numCol="1" anchor="t" anchorCtr="0" compatLnSpc="1">
            <a:prstTxWarp prst="textNoShape">
              <a:avLst/>
            </a:prstTxWarp>
          </a:bodyPr>
          <a:lstStyle>
            <a:lvl1pPr>
              <a:defRPr sz="2000"/>
            </a:lvl1pPr>
            <a:lvl2pPr>
              <a:defRPr sz="2000"/>
            </a:lvl2pPr>
            <a:lvl3pPr>
              <a:defRPr sz="2000"/>
            </a:lvl3pPr>
            <a:lvl4pPr>
              <a:defRPr sz="2000"/>
            </a:lvl4pPr>
            <a:lvl5pPr>
              <a:defRPr sz="2000"/>
            </a:lvl5pPr>
          </a:lstStyle>
          <a:p>
            <a:pPr lvl="0"/>
            <a:r>
              <a:rPr lang="en-GB" noProof="0" dirty="0"/>
              <a:t>Add text here</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Slide Number Placeholder 3"/>
          <p:cNvSpPr>
            <a:spLocks noGrp="1"/>
          </p:cNvSpPr>
          <p:nvPr>
            <p:ph type="sldNum" sz="quarter" idx="12"/>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Tree>
    <p:extLst>
      <p:ext uri="{BB962C8B-B14F-4D97-AF65-F5344CB8AC3E}">
        <p14:creationId xmlns:p14="http://schemas.microsoft.com/office/powerpoint/2010/main" val="189239533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Text with Heading">
    <p:spTree>
      <p:nvGrpSpPr>
        <p:cNvPr id="1" name=""/>
        <p:cNvGrpSpPr/>
        <p:nvPr/>
      </p:nvGrpSpPr>
      <p:grpSpPr>
        <a:xfrm>
          <a:off x="0" y="0"/>
          <a:ext cx="0" cy="0"/>
          <a:chOff x="0" y="0"/>
          <a:chExt cx="0" cy="0"/>
        </a:xfrm>
      </p:grpSpPr>
      <p:sp>
        <p:nvSpPr>
          <p:cNvPr id="6" name="Text Placeholder 5"/>
          <p:cNvSpPr>
            <a:spLocks noGrp="1"/>
          </p:cNvSpPr>
          <p:nvPr>
            <p:ph type="body" sz="quarter" idx="11" hasCustomPrompt="1"/>
          </p:nvPr>
        </p:nvSpPr>
        <p:spPr>
          <a:xfrm>
            <a:off x="596981" y="1455920"/>
            <a:ext cx="10995323" cy="498081"/>
          </a:xfrm>
          <a:prstGeom prst="rect">
            <a:avLst/>
          </a:prstGeom>
        </p:spPr>
        <p:txBody>
          <a:bodyPr>
            <a:noAutofit/>
          </a:bodyPr>
          <a:lstStyle>
            <a:lvl1pPr marL="0" indent="0">
              <a:lnSpc>
                <a:spcPct val="100000"/>
              </a:lnSpc>
              <a:buFontTx/>
              <a:buNone/>
              <a:defRPr sz="2400" b="1" i="0"/>
            </a:lvl1pPr>
          </a:lstStyle>
          <a:p>
            <a:pPr lvl="0"/>
            <a:r>
              <a:rPr lang="en-GB" noProof="0"/>
              <a:t>Click to edit heading</a:t>
            </a:r>
          </a:p>
        </p:txBody>
      </p:sp>
      <p:sp>
        <p:nvSpPr>
          <p:cNvPr id="4" name="Title 3"/>
          <p:cNvSpPr>
            <a:spLocks noGrp="1"/>
          </p:cNvSpPr>
          <p:nvPr>
            <p:ph type="title" hasCustomPrompt="1"/>
          </p:nvPr>
        </p:nvSpPr>
        <p:spPr/>
        <p:txBody>
          <a:bodyPr/>
          <a:lstStyle/>
          <a:p>
            <a:r>
              <a:rPr lang="en-GB" noProof="0"/>
              <a:t>Click to Edit Title</a:t>
            </a:r>
          </a:p>
        </p:txBody>
      </p:sp>
      <p:sp>
        <p:nvSpPr>
          <p:cNvPr id="5" name="Slide Number Placeholder 4"/>
          <p:cNvSpPr>
            <a:spLocks noGrp="1"/>
          </p:cNvSpPr>
          <p:nvPr>
            <p:ph type="sldNum" sz="quarter" idx="14"/>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7" name="Text Placeholder 2"/>
          <p:cNvSpPr>
            <a:spLocks noGrp="1"/>
          </p:cNvSpPr>
          <p:nvPr>
            <p:ph idx="15" hasCustomPrompt="1"/>
          </p:nvPr>
        </p:nvSpPr>
        <p:spPr bwMode="auto">
          <a:xfrm>
            <a:off x="596961" y="2073412"/>
            <a:ext cx="10988943" cy="3797915"/>
          </a:xfrm>
          <a:prstGeom prst="rect">
            <a:avLst/>
          </a:prstGeom>
          <a:noFill/>
          <a:ln w="9525">
            <a:noFill/>
            <a:miter lim="800000"/>
            <a:headEnd/>
            <a:tailEnd/>
          </a:ln>
        </p:spPr>
        <p:txBody>
          <a:bodyPr vert="horz" wrap="square" lIns="91431" tIns="45716" rIns="91431" bIns="45716" numCol="1" anchor="t" anchorCtr="0" compatLnSpc="1">
            <a:prstTxWarp prst="textNoShape">
              <a:avLst/>
            </a:prstTxWarp>
          </a:bodyPr>
          <a:lstStyle>
            <a:lvl1pPr>
              <a:defRPr sz="2000"/>
            </a:lvl1pPr>
            <a:lvl2pPr>
              <a:defRPr sz="2000"/>
            </a:lvl2pPr>
            <a:lvl3pPr>
              <a:defRPr sz="2000"/>
            </a:lvl3pPr>
            <a:lvl4pPr>
              <a:defRPr sz="2000"/>
            </a:lvl4pPr>
            <a:lvl5pPr>
              <a:defRPr sz="2000"/>
            </a:lvl5pPr>
          </a:lstStyle>
          <a:p>
            <a:pPr lvl="0"/>
            <a:r>
              <a:rPr lang="en-GB" noProof="0" dirty="0"/>
              <a:t>Add text here</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Tree>
    <p:extLst>
      <p:ext uri="{BB962C8B-B14F-4D97-AF65-F5344CB8AC3E}">
        <p14:creationId xmlns:p14="http://schemas.microsoft.com/office/powerpoint/2010/main" val="2549241931"/>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2-Line Introduction">
    <p:spTree>
      <p:nvGrpSpPr>
        <p:cNvPr id="1" name=""/>
        <p:cNvGrpSpPr/>
        <p:nvPr/>
      </p:nvGrpSpPr>
      <p:grpSpPr>
        <a:xfrm>
          <a:off x="0" y="0"/>
          <a:ext cx="0" cy="0"/>
          <a:chOff x="0" y="0"/>
          <a:chExt cx="0" cy="0"/>
        </a:xfrm>
      </p:grpSpPr>
      <p:sp>
        <p:nvSpPr>
          <p:cNvPr id="6" name="Text Placeholder 5"/>
          <p:cNvSpPr>
            <a:spLocks noGrp="1"/>
          </p:cNvSpPr>
          <p:nvPr>
            <p:ph type="body" sz="quarter" idx="11" hasCustomPrompt="1"/>
          </p:nvPr>
        </p:nvSpPr>
        <p:spPr>
          <a:xfrm>
            <a:off x="596981" y="1455920"/>
            <a:ext cx="10995323" cy="867171"/>
          </a:xfrm>
          <a:prstGeom prst="rect">
            <a:avLst/>
          </a:prstGeom>
        </p:spPr>
        <p:txBody>
          <a:bodyPr>
            <a:noAutofit/>
          </a:bodyPr>
          <a:lstStyle>
            <a:lvl1pPr marL="0" indent="0">
              <a:lnSpc>
                <a:spcPct val="100000"/>
              </a:lnSpc>
              <a:buFontTx/>
              <a:buNone/>
              <a:defRPr sz="2400" b="1" i="0">
                <a:solidFill>
                  <a:schemeClr val="accent1"/>
                </a:solidFill>
              </a:defRPr>
            </a:lvl1pPr>
          </a:lstStyle>
          <a:p>
            <a:pPr lvl="0"/>
            <a:r>
              <a:rPr lang="en-GB" noProof="0"/>
              <a:t>Click to edit text. Main idea, quote, or phrase two lines and under may go in this text box. </a:t>
            </a:r>
          </a:p>
        </p:txBody>
      </p:sp>
      <p:sp>
        <p:nvSpPr>
          <p:cNvPr id="4" name="Title 3"/>
          <p:cNvSpPr>
            <a:spLocks noGrp="1"/>
          </p:cNvSpPr>
          <p:nvPr>
            <p:ph type="title" hasCustomPrompt="1"/>
          </p:nvPr>
        </p:nvSpPr>
        <p:spPr/>
        <p:txBody>
          <a:bodyPr/>
          <a:lstStyle/>
          <a:p>
            <a:r>
              <a:rPr lang="en-GB" noProof="0"/>
              <a:t>Click to Edit Title</a:t>
            </a:r>
          </a:p>
        </p:txBody>
      </p:sp>
      <p:sp>
        <p:nvSpPr>
          <p:cNvPr id="5" name="Slide Number Placeholder 4"/>
          <p:cNvSpPr>
            <a:spLocks noGrp="1"/>
          </p:cNvSpPr>
          <p:nvPr>
            <p:ph type="sldNum" sz="quarter" idx="14"/>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7" name="Text Placeholder 2"/>
          <p:cNvSpPr>
            <a:spLocks noGrp="1"/>
          </p:cNvSpPr>
          <p:nvPr>
            <p:ph idx="15" hasCustomPrompt="1"/>
          </p:nvPr>
        </p:nvSpPr>
        <p:spPr bwMode="auto">
          <a:xfrm>
            <a:off x="596961" y="2444691"/>
            <a:ext cx="10988943" cy="3426636"/>
          </a:xfrm>
          <a:prstGeom prst="rect">
            <a:avLst/>
          </a:prstGeom>
          <a:noFill/>
          <a:ln w="9525">
            <a:noFill/>
            <a:miter lim="800000"/>
            <a:headEnd/>
            <a:tailEnd/>
          </a:ln>
        </p:spPr>
        <p:txBody>
          <a:bodyPr vert="horz" wrap="square" lIns="91431" tIns="45716" rIns="91431" bIns="45716" numCol="1" anchor="t" anchorCtr="0" compatLnSpc="1">
            <a:prstTxWarp prst="textNoShape">
              <a:avLst/>
            </a:prstTxWarp>
          </a:bodyPr>
          <a:lstStyle>
            <a:lvl1pPr>
              <a:defRPr sz="2000"/>
            </a:lvl1pPr>
            <a:lvl2pPr>
              <a:defRPr sz="2000"/>
            </a:lvl2pPr>
            <a:lvl3pPr>
              <a:defRPr sz="2000"/>
            </a:lvl3pPr>
            <a:lvl4pPr>
              <a:defRPr sz="2000"/>
            </a:lvl4pPr>
            <a:lvl5pPr>
              <a:defRPr sz="20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Tree>
    <p:extLst>
      <p:ext uri="{BB962C8B-B14F-4D97-AF65-F5344CB8AC3E}">
        <p14:creationId xmlns:p14="http://schemas.microsoft.com/office/powerpoint/2010/main" val="3285896814"/>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3-Line Introduction">
    <p:spTree>
      <p:nvGrpSpPr>
        <p:cNvPr id="1" name=""/>
        <p:cNvGrpSpPr/>
        <p:nvPr/>
      </p:nvGrpSpPr>
      <p:grpSpPr>
        <a:xfrm>
          <a:off x="0" y="0"/>
          <a:ext cx="0" cy="0"/>
          <a:chOff x="0" y="0"/>
          <a:chExt cx="0" cy="0"/>
        </a:xfrm>
      </p:grpSpPr>
      <p:sp>
        <p:nvSpPr>
          <p:cNvPr id="6" name="Text Placeholder 5"/>
          <p:cNvSpPr>
            <a:spLocks noGrp="1"/>
          </p:cNvSpPr>
          <p:nvPr>
            <p:ph type="body" sz="quarter" idx="11" hasCustomPrompt="1"/>
          </p:nvPr>
        </p:nvSpPr>
        <p:spPr>
          <a:xfrm>
            <a:off x="596981" y="1455920"/>
            <a:ext cx="10995323" cy="1161163"/>
          </a:xfrm>
          <a:prstGeom prst="rect">
            <a:avLst/>
          </a:prstGeom>
        </p:spPr>
        <p:txBody>
          <a:bodyPr>
            <a:noAutofit/>
          </a:bodyPr>
          <a:lstStyle>
            <a:lvl1pPr marL="0" marR="0" indent="0" algn="l" defTabSz="609525" rtl="0" eaLnBrk="1" fontAlgn="base" latinLnBrk="0" hangingPunct="1">
              <a:lnSpc>
                <a:spcPct val="100000"/>
              </a:lnSpc>
              <a:spcBef>
                <a:spcPct val="20000"/>
              </a:spcBef>
              <a:spcAft>
                <a:spcPct val="0"/>
              </a:spcAft>
              <a:buClr>
                <a:schemeClr val="accent1"/>
              </a:buClr>
              <a:buSzTx/>
              <a:buFontTx/>
              <a:buNone/>
              <a:tabLst/>
              <a:defRPr sz="2400" b="1" i="0">
                <a:solidFill>
                  <a:schemeClr val="accent1"/>
                </a:solidFill>
              </a:defRPr>
            </a:lvl1pPr>
          </a:lstStyle>
          <a:p>
            <a:pPr marL="0" marR="0" lvl="0" indent="0" algn="l" defTabSz="609525" rtl="0" eaLnBrk="1" fontAlgn="base" latinLnBrk="0" hangingPunct="1">
              <a:lnSpc>
                <a:spcPct val="100000"/>
              </a:lnSpc>
              <a:spcBef>
                <a:spcPct val="20000"/>
              </a:spcBef>
              <a:spcAft>
                <a:spcPct val="0"/>
              </a:spcAft>
              <a:buClr>
                <a:schemeClr val="accent1"/>
              </a:buClr>
              <a:buSzTx/>
              <a:buFontTx/>
              <a:buNone/>
              <a:tabLst/>
              <a:defRPr/>
            </a:pPr>
            <a:r>
              <a:rPr lang="en-GB" noProof="0"/>
              <a:t>Click to edit text. Main idea, quote, or phrase three lines and under may go in this text box. For text over three lines adjust the size of this box.</a:t>
            </a:r>
          </a:p>
        </p:txBody>
      </p:sp>
      <p:sp>
        <p:nvSpPr>
          <p:cNvPr id="4" name="Title 3"/>
          <p:cNvSpPr>
            <a:spLocks noGrp="1"/>
          </p:cNvSpPr>
          <p:nvPr>
            <p:ph type="title" hasCustomPrompt="1"/>
          </p:nvPr>
        </p:nvSpPr>
        <p:spPr/>
        <p:txBody>
          <a:bodyPr/>
          <a:lstStyle/>
          <a:p>
            <a:r>
              <a:rPr lang="en-GB" noProof="0"/>
              <a:t>Click to Edit Title</a:t>
            </a:r>
          </a:p>
        </p:txBody>
      </p:sp>
      <p:sp>
        <p:nvSpPr>
          <p:cNvPr id="5" name="Slide Number Placeholder 4"/>
          <p:cNvSpPr>
            <a:spLocks noGrp="1"/>
          </p:cNvSpPr>
          <p:nvPr>
            <p:ph type="sldNum" sz="quarter" idx="14"/>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7" name="Text Placeholder 2"/>
          <p:cNvSpPr>
            <a:spLocks noGrp="1"/>
          </p:cNvSpPr>
          <p:nvPr>
            <p:ph idx="15" hasCustomPrompt="1"/>
          </p:nvPr>
        </p:nvSpPr>
        <p:spPr bwMode="auto">
          <a:xfrm>
            <a:off x="596961" y="2743202"/>
            <a:ext cx="10988943" cy="3128125"/>
          </a:xfrm>
          <a:prstGeom prst="rect">
            <a:avLst/>
          </a:prstGeom>
          <a:noFill/>
          <a:ln w="9525">
            <a:noFill/>
            <a:miter lim="800000"/>
            <a:headEnd/>
            <a:tailEnd/>
          </a:ln>
        </p:spPr>
        <p:txBody>
          <a:bodyPr vert="horz" wrap="square" lIns="91431" tIns="45716" rIns="91431" bIns="45716" numCol="1" anchor="t" anchorCtr="0" compatLnSpc="1">
            <a:prstTxWarp prst="textNoShape">
              <a:avLst/>
            </a:prstTxWarp>
          </a:bodyPr>
          <a:lstStyle>
            <a:lvl1pPr>
              <a:defRPr sz="2000"/>
            </a:lvl1pPr>
            <a:lvl2pPr>
              <a:defRPr sz="2000"/>
            </a:lvl2pPr>
            <a:lvl3pPr>
              <a:defRPr sz="2000"/>
            </a:lvl3pPr>
            <a:lvl4pPr>
              <a:defRPr sz="2000"/>
            </a:lvl4pPr>
            <a:lvl5pPr>
              <a:defRPr sz="20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Tree>
    <p:extLst>
      <p:ext uri="{BB962C8B-B14F-4D97-AF65-F5344CB8AC3E}">
        <p14:creationId xmlns:p14="http://schemas.microsoft.com/office/powerpoint/2010/main" val="3290086326"/>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2-Column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GB" noProof="0"/>
              <a:t>Click to Edit Title</a:t>
            </a:r>
          </a:p>
        </p:txBody>
      </p:sp>
      <p:sp>
        <p:nvSpPr>
          <p:cNvPr id="16" name="Text Placeholder 5"/>
          <p:cNvSpPr>
            <a:spLocks noGrp="1"/>
          </p:cNvSpPr>
          <p:nvPr>
            <p:ph type="body" sz="quarter" idx="15" hasCustomPrompt="1"/>
          </p:nvPr>
        </p:nvSpPr>
        <p:spPr>
          <a:xfrm>
            <a:off x="606661" y="1455429"/>
            <a:ext cx="5223516" cy="737544"/>
          </a:xfrm>
          <a:prstGeom prst="rect">
            <a:avLst/>
          </a:prstGeom>
        </p:spPr>
        <p:txBody>
          <a:bodyPr anchor="b" anchorCtr="0">
            <a:noAutofit/>
          </a:bodyPr>
          <a:lstStyle>
            <a:lvl1pPr marL="0" indent="0">
              <a:lnSpc>
                <a:spcPct val="100000"/>
              </a:lnSpc>
              <a:buFontTx/>
              <a:buNone/>
              <a:defRPr sz="2400" b="1" i="0"/>
            </a:lvl1pPr>
          </a:lstStyle>
          <a:p>
            <a:pPr lvl="0"/>
            <a:r>
              <a:rPr lang="en-GB" noProof="0"/>
              <a:t>Click to edit heading</a:t>
            </a:r>
          </a:p>
        </p:txBody>
      </p:sp>
      <p:sp>
        <p:nvSpPr>
          <p:cNvPr id="18" name="Text Placeholder 12"/>
          <p:cNvSpPr>
            <a:spLocks noGrp="1"/>
          </p:cNvSpPr>
          <p:nvPr>
            <p:ph type="body" sz="quarter" idx="17" hasCustomPrompt="1"/>
          </p:nvPr>
        </p:nvSpPr>
        <p:spPr>
          <a:xfrm>
            <a:off x="607626" y="2233089"/>
            <a:ext cx="5221380" cy="3638544"/>
          </a:xfrm>
          <a:prstGeom prst="rect">
            <a:avLst/>
          </a:prstGeom>
        </p:spPr>
        <p:txBody>
          <a:bodyPr>
            <a:noAutofit/>
          </a:bodyPr>
          <a:lstStyle>
            <a:lvl1pPr>
              <a:lnSpc>
                <a:spcPct val="100000"/>
              </a:lnSpc>
              <a:buClr>
                <a:schemeClr val="accent1"/>
              </a:buClr>
              <a:defRPr sz="1733"/>
            </a:lvl1pPr>
            <a:lvl2pPr>
              <a:lnSpc>
                <a:spcPct val="100000"/>
              </a:lnSpc>
              <a:buClr>
                <a:schemeClr val="accent1"/>
              </a:buClr>
              <a:defRPr sz="1733"/>
            </a:lvl2pPr>
            <a:lvl3pPr>
              <a:lnSpc>
                <a:spcPct val="100000"/>
              </a:lnSpc>
              <a:buClr>
                <a:schemeClr val="accent1"/>
              </a:buClr>
              <a:defRPr sz="1733"/>
            </a:lvl3pPr>
            <a:lvl4pPr>
              <a:lnSpc>
                <a:spcPct val="100000"/>
              </a:lnSpc>
              <a:buClr>
                <a:schemeClr val="accent1"/>
              </a:buClr>
              <a:defRPr sz="1733"/>
            </a:lvl4pPr>
            <a:lvl5pPr>
              <a:lnSpc>
                <a:spcPct val="100000"/>
              </a:lnSpc>
              <a:buClr>
                <a:schemeClr val="accent1"/>
              </a:buClr>
              <a:defRPr sz="1733"/>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1" name="Text Placeholder 5"/>
          <p:cNvSpPr>
            <a:spLocks noGrp="1"/>
          </p:cNvSpPr>
          <p:nvPr>
            <p:ph type="body" sz="quarter" idx="19" hasCustomPrompt="1"/>
          </p:nvPr>
        </p:nvSpPr>
        <p:spPr>
          <a:xfrm>
            <a:off x="6362700" y="1455429"/>
            <a:ext cx="5224363" cy="737544"/>
          </a:xfrm>
          <a:prstGeom prst="rect">
            <a:avLst/>
          </a:prstGeom>
        </p:spPr>
        <p:txBody>
          <a:bodyPr anchor="b" anchorCtr="0">
            <a:noAutofit/>
          </a:bodyPr>
          <a:lstStyle>
            <a:lvl1pPr marL="0" indent="0">
              <a:lnSpc>
                <a:spcPct val="100000"/>
              </a:lnSpc>
              <a:buFontTx/>
              <a:buNone/>
              <a:defRPr sz="2400" b="1" i="0"/>
            </a:lvl1pPr>
          </a:lstStyle>
          <a:p>
            <a:pPr lvl="0"/>
            <a:r>
              <a:rPr lang="en-GB" noProof="0"/>
              <a:t>Click to edit heading</a:t>
            </a:r>
          </a:p>
        </p:txBody>
      </p:sp>
      <p:sp>
        <p:nvSpPr>
          <p:cNvPr id="12" name="Text Placeholder 12"/>
          <p:cNvSpPr>
            <a:spLocks noGrp="1"/>
          </p:cNvSpPr>
          <p:nvPr>
            <p:ph type="body" sz="quarter" idx="20" hasCustomPrompt="1"/>
          </p:nvPr>
        </p:nvSpPr>
        <p:spPr>
          <a:xfrm>
            <a:off x="6364513" y="2233089"/>
            <a:ext cx="5221380" cy="3638544"/>
          </a:xfrm>
          <a:prstGeom prst="rect">
            <a:avLst/>
          </a:prstGeom>
        </p:spPr>
        <p:txBody>
          <a:bodyPr>
            <a:noAutofit/>
          </a:bodyPr>
          <a:lstStyle>
            <a:lvl1pPr>
              <a:lnSpc>
                <a:spcPct val="100000"/>
              </a:lnSpc>
              <a:buClr>
                <a:schemeClr val="accent1"/>
              </a:buClr>
              <a:defRPr sz="1733"/>
            </a:lvl1pPr>
            <a:lvl2pPr>
              <a:lnSpc>
                <a:spcPct val="100000"/>
              </a:lnSpc>
              <a:buClr>
                <a:schemeClr val="accent1"/>
              </a:buClr>
              <a:defRPr sz="1733"/>
            </a:lvl2pPr>
            <a:lvl3pPr>
              <a:lnSpc>
                <a:spcPct val="100000"/>
              </a:lnSpc>
              <a:buClr>
                <a:schemeClr val="accent1"/>
              </a:buClr>
              <a:defRPr sz="1733"/>
            </a:lvl3pPr>
            <a:lvl4pPr>
              <a:lnSpc>
                <a:spcPct val="100000"/>
              </a:lnSpc>
              <a:buClr>
                <a:schemeClr val="accent1"/>
              </a:buClr>
              <a:defRPr sz="1733"/>
            </a:lvl4pPr>
            <a:lvl5pPr>
              <a:lnSpc>
                <a:spcPct val="100000"/>
              </a:lnSpc>
              <a:buClr>
                <a:schemeClr val="accent1"/>
              </a:buClr>
              <a:defRPr sz="1733"/>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4" name="Slide Number Placeholder 4"/>
          <p:cNvSpPr>
            <a:spLocks noGrp="1"/>
          </p:cNvSpPr>
          <p:nvPr>
            <p:ph type="sldNum" sz="quarter" idx="14"/>
          </p:nvPr>
        </p:nvSpPr>
        <p:spPr>
          <a:xfrm>
            <a:off x="11263314" y="6346174"/>
            <a:ext cx="330047" cy="200260"/>
          </a:xfrm>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Tree>
    <p:extLst>
      <p:ext uri="{BB962C8B-B14F-4D97-AF65-F5344CB8AC3E}">
        <p14:creationId xmlns:p14="http://schemas.microsoft.com/office/powerpoint/2010/main" val="2637574202"/>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tags" Target="../tags/tag1.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image" Target="../media/image2.emf"/><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image" Target="../media/image1.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image" Target="../media/image3.jpg"/><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50.xml"/><Relationship Id="rId18" Type="http://schemas.openxmlformats.org/officeDocument/2006/relationships/slideLayout" Target="../slideLayouts/slideLayout55.xml"/><Relationship Id="rId26" Type="http://schemas.openxmlformats.org/officeDocument/2006/relationships/slideLayout" Target="../slideLayouts/slideLayout63.xml"/><Relationship Id="rId39" Type="http://schemas.openxmlformats.org/officeDocument/2006/relationships/image" Target="../media/image12.png"/><Relationship Id="rId21" Type="http://schemas.openxmlformats.org/officeDocument/2006/relationships/slideLayout" Target="../slideLayouts/slideLayout58.xml"/><Relationship Id="rId34" Type="http://schemas.openxmlformats.org/officeDocument/2006/relationships/theme" Target="../theme/theme2.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17" Type="http://schemas.openxmlformats.org/officeDocument/2006/relationships/slideLayout" Target="../slideLayouts/slideLayout54.xml"/><Relationship Id="rId25" Type="http://schemas.openxmlformats.org/officeDocument/2006/relationships/slideLayout" Target="../slideLayouts/slideLayout62.xml"/><Relationship Id="rId33" Type="http://schemas.openxmlformats.org/officeDocument/2006/relationships/slideLayout" Target="../slideLayouts/slideLayout70.xml"/><Relationship Id="rId38" Type="http://schemas.openxmlformats.org/officeDocument/2006/relationships/image" Target="../media/image2.emf"/><Relationship Id="rId2" Type="http://schemas.openxmlformats.org/officeDocument/2006/relationships/slideLayout" Target="../slideLayouts/slideLayout39.xml"/><Relationship Id="rId16" Type="http://schemas.openxmlformats.org/officeDocument/2006/relationships/slideLayout" Target="../slideLayouts/slideLayout53.xml"/><Relationship Id="rId20" Type="http://schemas.openxmlformats.org/officeDocument/2006/relationships/slideLayout" Target="../slideLayouts/slideLayout57.xml"/><Relationship Id="rId29" Type="http://schemas.openxmlformats.org/officeDocument/2006/relationships/slideLayout" Target="../slideLayouts/slideLayout66.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24" Type="http://schemas.openxmlformats.org/officeDocument/2006/relationships/slideLayout" Target="../slideLayouts/slideLayout61.xml"/><Relationship Id="rId32" Type="http://schemas.openxmlformats.org/officeDocument/2006/relationships/slideLayout" Target="../slideLayouts/slideLayout69.xml"/><Relationship Id="rId37" Type="http://schemas.openxmlformats.org/officeDocument/2006/relationships/oleObject" Target="../embeddings/oleObject1.bin"/><Relationship Id="rId40" Type="http://schemas.openxmlformats.org/officeDocument/2006/relationships/image" Target="../media/image3.jpg"/><Relationship Id="rId5" Type="http://schemas.openxmlformats.org/officeDocument/2006/relationships/slideLayout" Target="../slideLayouts/slideLayout42.xml"/><Relationship Id="rId15" Type="http://schemas.openxmlformats.org/officeDocument/2006/relationships/slideLayout" Target="../slideLayouts/slideLayout52.xml"/><Relationship Id="rId23" Type="http://schemas.openxmlformats.org/officeDocument/2006/relationships/slideLayout" Target="../slideLayouts/slideLayout60.xml"/><Relationship Id="rId28" Type="http://schemas.openxmlformats.org/officeDocument/2006/relationships/slideLayout" Target="../slideLayouts/slideLayout65.xml"/><Relationship Id="rId36" Type="http://schemas.openxmlformats.org/officeDocument/2006/relationships/image" Target="../media/image1.jpeg"/><Relationship Id="rId10" Type="http://schemas.openxmlformats.org/officeDocument/2006/relationships/slideLayout" Target="../slideLayouts/slideLayout47.xml"/><Relationship Id="rId19" Type="http://schemas.openxmlformats.org/officeDocument/2006/relationships/slideLayout" Target="../slideLayouts/slideLayout56.xml"/><Relationship Id="rId31" Type="http://schemas.openxmlformats.org/officeDocument/2006/relationships/slideLayout" Target="../slideLayouts/slideLayout68.xml"/><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slideLayout" Target="../slideLayouts/slideLayout51.xml"/><Relationship Id="rId22" Type="http://schemas.openxmlformats.org/officeDocument/2006/relationships/slideLayout" Target="../slideLayouts/slideLayout59.xml"/><Relationship Id="rId27" Type="http://schemas.openxmlformats.org/officeDocument/2006/relationships/slideLayout" Target="../slideLayouts/slideLayout64.xml"/><Relationship Id="rId30" Type="http://schemas.openxmlformats.org/officeDocument/2006/relationships/slideLayout" Target="../slideLayouts/slideLayout67.xml"/><Relationship Id="rId35" Type="http://schemas.openxmlformats.org/officeDocument/2006/relationships/tags" Target="../tags/tag9.xml"/><Relationship Id="rId8" Type="http://schemas.openxmlformats.org/officeDocument/2006/relationships/slideLayout" Target="../slideLayouts/slideLayout45.xml"/><Relationship Id="rId3" Type="http://schemas.openxmlformats.org/officeDocument/2006/relationships/slideLayout" Target="../slideLayouts/slideLayout40.xml"/></Relationships>
</file>

<file path=ppt/slideMasters/_rels/slideMaster3.xml.rels><?xml version="1.0" encoding="UTF-8" standalone="yes"?>
<Relationships xmlns="http://schemas.openxmlformats.org/package/2006/relationships"><Relationship Id="rId8" Type="http://schemas.openxmlformats.org/officeDocument/2006/relationships/tags" Target="../tags/tag18.xml"/><Relationship Id="rId13" Type="http://schemas.openxmlformats.org/officeDocument/2006/relationships/image" Target="../media/image3.jpg"/><Relationship Id="rId3" Type="http://schemas.openxmlformats.org/officeDocument/2006/relationships/slideLayout" Target="../slideLayouts/slideLayout73.xml"/><Relationship Id="rId7" Type="http://schemas.openxmlformats.org/officeDocument/2006/relationships/theme" Target="../theme/theme3.xml"/><Relationship Id="rId12" Type="http://schemas.openxmlformats.org/officeDocument/2006/relationships/image" Target="../media/image13.png"/><Relationship Id="rId2" Type="http://schemas.openxmlformats.org/officeDocument/2006/relationships/slideLayout" Target="../slideLayouts/slideLayout72.xml"/><Relationship Id="rId1" Type="http://schemas.openxmlformats.org/officeDocument/2006/relationships/slideLayout" Target="../slideLayouts/slideLayout71.xml"/><Relationship Id="rId6" Type="http://schemas.openxmlformats.org/officeDocument/2006/relationships/slideLayout" Target="../slideLayouts/slideLayout76.xml"/><Relationship Id="rId11" Type="http://schemas.openxmlformats.org/officeDocument/2006/relationships/image" Target="../media/image12.png"/><Relationship Id="rId5" Type="http://schemas.openxmlformats.org/officeDocument/2006/relationships/slideLayout" Target="../slideLayouts/slideLayout75.xml"/><Relationship Id="rId10" Type="http://schemas.openxmlformats.org/officeDocument/2006/relationships/image" Target="../media/image2.emf"/><Relationship Id="rId4" Type="http://schemas.openxmlformats.org/officeDocument/2006/relationships/slideLayout" Target="../slideLayouts/slideLayout74.xml"/><Relationship Id="rId9" Type="http://schemas.openxmlformats.org/officeDocument/2006/relationships/oleObject" Target="../embeddings/oleObject7.bin"/></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84.xml"/><Relationship Id="rId13" Type="http://schemas.openxmlformats.org/officeDocument/2006/relationships/slideLayout" Target="../slideLayouts/slideLayout89.xml"/><Relationship Id="rId18" Type="http://schemas.openxmlformats.org/officeDocument/2006/relationships/theme" Target="../theme/theme4.xml"/><Relationship Id="rId3" Type="http://schemas.openxmlformats.org/officeDocument/2006/relationships/slideLayout" Target="../slideLayouts/slideLayout79.xml"/><Relationship Id="rId21" Type="http://schemas.openxmlformats.org/officeDocument/2006/relationships/oleObject" Target="../embeddings/oleObject8.bin"/><Relationship Id="rId7" Type="http://schemas.openxmlformats.org/officeDocument/2006/relationships/slideLayout" Target="../slideLayouts/slideLayout83.xml"/><Relationship Id="rId12" Type="http://schemas.openxmlformats.org/officeDocument/2006/relationships/slideLayout" Target="../slideLayouts/slideLayout88.xml"/><Relationship Id="rId17" Type="http://schemas.openxmlformats.org/officeDocument/2006/relationships/slideLayout" Target="../slideLayouts/slideLayout93.xml"/><Relationship Id="rId2" Type="http://schemas.openxmlformats.org/officeDocument/2006/relationships/slideLayout" Target="../slideLayouts/slideLayout78.xml"/><Relationship Id="rId16" Type="http://schemas.openxmlformats.org/officeDocument/2006/relationships/slideLayout" Target="../slideLayouts/slideLayout92.xml"/><Relationship Id="rId20" Type="http://schemas.openxmlformats.org/officeDocument/2006/relationships/image" Target="../media/image20.png"/><Relationship Id="rId1" Type="http://schemas.openxmlformats.org/officeDocument/2006/relationships/slideLayout" Target="../slideLayouts/slideLayout77.xml"/><Relationship Id="rId6" Type="http://schemas.openxmlformats.org/officeDocument/2006/relationships/slideLayout" Target="../slideLayouts/slideLayout82.xml"/><Relationship Id="rId11" Type="http://schemas.openxmlformats.org/officeDocument/2006/relationships/slideLayout" Target="../slideLayouts/slideLayout87.xml"/><Relationship Id="rId5" Type="http://schemas.openxmlformats.org/officeDocument/2006/relationships/slideLayout" Target="../slideLayouts/slideLayout81.xml"/><Relationship Id="rId15" Type="http://schemas.openxmlformats.org/officeDocument/2006/relationships/slideLayout" Target="../slideLayouts/slideLayout91.xml"/><Relationship Id="rId23" Type="http://schemas.openxmlformats.org/officeDocument/2006/relationships/image" Target="../media/image12.png"/><Relationship Id="rId10" Type="http://schemas.openxmlformats.org/officeDocument/2006/relationships/slideLayout" Target="../slideLayouts/slideLayout86.xml"/><Relationship Id="rId19" Type="http://schemas.openxmlformats.org/officeDocument/2006/relationships/tags" Target="../tags/tag19.xml"/><Relationship Id="rId4" Type="http://schemas.openxmlformats.org/officeDocument/2006/relationships/slideLayout" Target="../slideLayouts/slideLayout80.xml"/><Relationship Id="rId9" Type="http://schemas.openxmlformats.org/officeDocument/2006/relationships/slideLayout" Target="../slideLayouts/slideLayout85.xml"/><Relationship Id="rId14" Type="http://schemas.openxmlformats.org/officeDocument/2006/relationships/slideLayout" Target="../slideLayouts/slideLayout90.xml"/><Relationship Id="rId22" Type="http://schemas.openxmlformats.org/officeDocument/2006/relationships/image" Target="../media/image2.emf"/></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01.xml"/><Relationship Id="rId13" Type="http://schemas.openxmlformats.org/officeDocument/2006/relationships/slideLayout" Target="../slideLayouts/slideLayout106.xml"/><Relationship Id="rId18" Type="http://schemas.openxmlformats.org/officeDocument/2006/relationships/slideLayout" Target="../slideLayouts/slideLayout111.xml"/><Relationship Id="rId3" Type="http://schemas.openxmlformats.org/officeDocument/2006/relationships/slideLayout" Target="../slideLayouts/slideLayout96.xml"/><Relationship Id="rId21" Type="http://schemas.openxmlformats.org/officeDocument/2006/relationships/slideLayout" Target="../slideLayouts/slideLayout114.xml"/><Relationship Id="rId7" Type="http://schemas.openxmlformats.org/officeDocument/2006/relationships/slideLayout" Target="../slideLayouts/slideLayout100.xml"/><Relationship Id="rId12" Type="http://schemas.openxmlformats.org/officeDocument/2006/relationships/slideLayout" Target="../slideLayouts/slideLayout105.xml"/><Relationship Id="rId17" Type="http://schemas.openxmlformats.org/officeDocument/2006/relationships/slideLayout" Target="../slideLayouts/slideLayout110.xml"/><Relationship Id="rId2" Type="http://schemas.openxmlformats.org/officeDocument/2006/relationships/slideLayout" Target="../slideLayouts/slideLayout95.xml"/><Relationship Id="rId16" Type="http://schemas.openxmlformats.org/officeDocument/2006/relationships/slideLayout" Target="../slideLayouts/slideLayout109.xml"/><Relationship Id="rId20" Type="http://schemas.openxmlformats.org/officeDocument/2006/relationships/slideLayout" Target="../slideLayouts/slideLayout113.xml"/><Relationship Id="rId1" Type="http://schemas.openxmlformats.org/officeDocument/2006/relationships/slideLayout" Target="../slideLayouts/slideLayout94.xml"/><Relationship Id="rId6" Type="http://schemas.openxmlformats.org/officeDocument/2006/relationships/slideLayout" Target="../slideLayouts/slideLayout99.xml"/><Relationship Id="rId11" Type="http://schemas.openxmlformats.org/officeDocument/2006/relationships/slideLayout" Target="../slideLayouts/slideLayout104.xml"/><Relationship Id="rId24" Type="http://schemas.openxmlformats.org/officeDocument/2006/relationships/image" Target="../media/image27.png"/><Relationship Id="rId5" Type="http://schemas.openxmlformats.org/officeDocument/2006/relationships/slideLayout" Target="../slideLayouts/slideLayout98.xml"/><Relationship Id="rId15" Type="http://schemas.openxmlformats.org/officeDocument/2006/relationships/slideLayout" Target="../slideLayouts/slideLayout108.xml"/><Relationship Id="rId23" Type="http://schemas.openxmlformats.org/officeDocument/2006/relationships/image" Target="../media/image26.png"/><Relationship Id="rId10" Type="http://schemas.openxmlformats.org/officeDocument/2006/relationships/slideLayout" Target="../slideLayouts/slideLayout103.xml"/><Relationship Id="rId19" Type="http://schemas.openxmlformats.org/officeDocument/2006/relationships/slideLayout" Target="../slideLayouts/slideLayout112.xml"/><Relationship Id="rId4" Type="http://schemas.openxmlformats.org/officeDocument/2006/relationships/slideLayout" Target="../slideLayouts/slideLayout97.xml"/><Relationship Id="rId9" Type="http://schemas.openxmlformats.org/officeDocument/2006/relationships/slideLayout" Target="../slideLayouts/slideLayout102.xml"/><Relationship Id="rId14" Type="http://schemas.openxmlformats.org/officeDocument/2006/relationships/slideLayout" Target="../slideLayouts/slideLayout107.xml"/><Relationship Id="rId22"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117.xml"/><Relationship Id="rId7" Type="http://schemas.openxmlformats.org/officeDocument/2006/relationships/image" Target="../media/image29.png"/><Relationship Id="rId2" Type="http://schemas.openxmlformats.org/officeDocument/2006/relationships/slideLayout" Target="../slideLayouts/slideLayout116.xml"/><Relationship Id="rId1" Type="http://schemas.openxmlformats.org/officeDocument/2006/relationships/slideLayout" Target="../slideLayouts/slideLayout115.xml"/><Relationship Id="rId6" Type="http://schemas.openxmlformats.org/officeDocument/2006/relationships/image" Target="../media/image28.png"/><Relationship Id="rId5" Type="http://schemas.openxmlformats.org/officeDocument/2006/relationships/theme" Target="../theme/theme6.xml"/><Relationship Id="rId4" Type="http://schemas.openxmlformats.org/officeDocument/2006/relationships/slideLayout" Target="../slideLayouts/slideLayout1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0">
            <a:lum/>
          </a:blip>
          <a:srcRect/>
          <a:stretch>
            <a:fillRect/>
          </a:stretch>
        </a:blip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A5B4AE5D-492D-441F-6BC7-55F55F0F663E}"/>
              </a:ext>
            </a:extLst>
          </p:cNvPr>
          <p:cNvGraphicFramePr>
            <a:graphicFrameLocks noChangeAspect="1"/>
          </p:cNvGraphicFramePr>
          <p:nvPr userDrawn="1">
            <p:custDataLst>
              <p:tags r:id="rId39"/>
            </p:custDataLst>
            <p:extLst>
              <p:ext uri="{D42A27DB-BD31-4B8C-83A1-F6EECF244321}">
                <p14:modId xmlns:p14="http://schemas.microsoft.com/office/powerpoint/2010/main" val="20786041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1" imgW="606" imgH="605" progId="TCLayout.ActiveDocument.1">
                  <p:embed/>
                </p:oleObj>
              </mc:Choice>
              <mc:Fallback>
                <p:oleObj name="think-cell Slide" r:id="rId41" imgW="606" imgH="605" progId="TCLayout.ActiveDocument.1">
                  <p:embed/>
                  <p:pic>
                    <p:nvPicPr>
                      <p:cNvPr id="2" name="think-cell data - do not delete" hidden="1">
                        <a:extLst>
                          <a:ext uri="{FF2B5EF4-FFF2-40B4-BE49-F238E27FC236}">
                            <a16:creationId xmlns:a16="http://schemas.microsoft.com/office/drawing/2014/main" id="{A5B4AE5D-492D-441F-6BC7-55F55F0F663E}"/>
                          </a:ext>
                        </a:extLst>
                      </p:cNvPr>
                      <p:cNvPicPr/>
                      <p:nvPr/>
                    </p:nvPicPr>
                    <p:blipFill>
                      <a:blip r:embed="rId42"/>
                      <a:stretch>
                        <a:fillRect/>
                      </a:stretch>
                    </p:blipFill>
                    <p:spPr>
                      <a:xfrm>
                        <a:off x="1588" y="1588"/>
                        <a:ext cx="1588" cy="1588"/>
                      </a:xfrm>
                      <a:prstGeom prst="rect">
                        <a:avLst/>
                      </a:prstGeom>
                    </p:spPr>
                  </p:pic>
                </p:oleObj>
              </mc:Fallback>
            </mc:AlternateContent>
          </a:graphicData>
        </a:graphic>
      </p:graphicFrame>
      <p:sp>
        <p:nvSpPr>
          <p:cNvPr id="15" name="Text Placeholder 19"/>
          <p:cNvSpPr txBox="1">
            <a:spLocks/>
          </p:cNvSpPr>
          <p:nvPr/>
        </p:nvSpPr>
        <p:spPr>
          <a:xfrm>
            <a:off x="6781801" y="6389313"/>
            <a:ext cx="3693808" cy="134723"/>
          </a:xfrm>
          <a:prstGeom prst="rect">
            <a:avLst/>
          </a:prstGeom>
        </p:spPr>
        <p:txBody>
          <a:bodyPr lIns="0" tIns="0" rIns="0" bIns="0"/>
          <a:lstStyle>
            <a:lvl1pPr marL="0" marR="0" indent="0" algn="r" defTabSz="457155" rtl="0" eaLnBrk="1" fontAlgn="base" latinLnBrk="0" hangingPunct="1">
              <a:lnSpc>
                <a:spcPct val="100000"/>
              </a:lnSpc>
              <a:spcBef>
                <a:spcPct val="20000"/>
              </a:spcBef>
              <a:spcAft>
                <a:spcPct val="0"/>
              </a:spcAft>
              <a:buClr>
                <a:schemeClr val="accent1"/>
              </a:buClr>
              <a:buSzTx/>
              <a:buFont typeface="Arial"/>
              <a:buNone/>
              <a:tabLst/>
              <a:defRPr sz="600" b="0" kern="1200" cap="none" spc="0" baseline="0">
                <a:solidFill>
                  <a:schemeClr val="tx1"/>
                </a:solidFill>
                <a:latin typeface="Verdana"/>
                <a:ea typeface="ＭＳ Ｐゴシック" charset="0"/>
                <a:cs typeface="Verdana"/>
              </a:defRPr>
            </a:lvl1pPr>
            <a:lvl2pPr marL="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2pPr>
            <a:lvl3pPr marL="557784" indent="-285750" algn="l" defTabSz="457155" rtl="0" eaLnBrk="1" fontAlgn="base" hangingPunct="1">
              <a:lnSpc>
                <a:spcPts val="2500"/>
              </a:lnSpc>
              <a:spcBef>
                <a:spcPts val="400"/>
              </a:spcBef>
              <a:spcAft>
                <a:spcPct val="0"/>
              </a:spcAft>
              <a:buClr>
                <a:schemeClr val="accent1"/>
              </a:buClr>
              <a:buFont typeface="Lucida Grande"/>
              <a:buChar char="­"/>
              <a:defRPr sz="1700" kern="1200">
                <a:solidFill>
                  <a:srgbClr val="002C6C"/>
                </a:solidFill>
                <a:latin typeface="Verdana"/>
                <a:ea typeface="ＭＳ Ｐゴシック" charset="0"/>
                <a:cs typeface="Verdana"/>
              </a:defRPr>
            </a:lvl3pPr>
            <a:lvl4pPr marL="82296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4pPr>
            <a:lvl5pPr marL="1051560" indent="-228578" algn="l" defTabSz="457155" rtl="0" eaLnBrk="1" fontAlgn="base" hangingPunct="1">
              <a:lnSpc>
                <a:spcPts val="2500"/>
              </a:lnSpc>
              <a:spcBef>
                <a:spcPts val="400"/>
              </a:spcBef>
              <a:spcAft>
                <a:spcPct val="0"/>
              </a:spcAft>
              <a:buClr>
                <a:schemeClr val="accent1"/>
              </a:buClr>
              <a:buSzPct val="100000"/>
              <a:buFont typeface="Lucida Grande"/>
              <a:buChar char="­"/>
              <a:defRPr sz="1700" kern="1200">
                <a:solidFill>
                  <a:srgbClr val="002C6C"/>
                </a:solidFill>
                <a:latin typeface="Verdana"/>
                <a:ea typeface="ＭＳ Ｐゴシック" charset="0"/>
                <a:cs typeface="Verdana"/>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a:lstStyle>
          <a:p>
            <a:r>
              <a:rPr lang="en-GB" sz="800" noProof="0" dirty="0">
                <a:solidFill>
                  <a:srgbClr val="454545"/>
                </a:solidFill>
              </a:rPr>
              <a:t>© GS1 South Africa</a:t>
            </a:r>
            <a:r>
              <a:rPr lang="en-GB" sz="800" baseline="0" noProof="0" dirty="0">
                <a:solidFill>
                  <a:srgbClr val="454545"/>
                </a:solidFill>
              </a:rPr>
              <a:t> </a:t>
            </a:r>
            <a:r>
              <a:rPr lang="en-GB" sz="800" noProof="0" dirty="0">
                <a:solidFill>
                  <a:srgbClr val="454545"/>
                </a:solidFill>
              </a:rPr>
              <a:t>2025</a:t>
            </a:r>
          </a:p>
        </p:txBody>
      </p:sp>
      <p:sp>
        <p:nvSpPr>
          <p:cNvPr id="7" name="Slide Number Placeholder 9"/>
          <p:cNvSpPr>
            <a:spLocks noGrp="1"/>
          </p:cNvSpPr>
          <p:nvPr>
            <p:ph type="sldNum" sz="quarter" idx="4"/>
          </p:nvPr>
        </p:nvSpPr>
        <p:spPr>
          <a:xfrm>
            <a:off x="11263314" y="6346174"/>
            <a:ext cx="330047" cy="200260"/>
          </a:xfrm>
          <a:prstGeom prst="rect">
            <a:avLst/>
          </a:prstGeom>
        </p:spPr>
        <p:txBody>
          <a:bodyPr vert="horz" wrap="square" lIns="0" tIns="0" rIns="0" bIns="0" numCol="1" anchor="ctr" anchorCtr="0" compatLnSpc="1">
            <a:prstTxWarp prst="textNoShape">
              <a:avLst/>
            </a:prstTxWarp>
          </a:bodyPr>
          <a:lstStyle>
            <a:lvl1pPr algn="r">
              <a:defRPr sz="933" smtClean="0">
                <a:solidFill>
                  <a:srgbClr val="454545"/>
                </a:solidFill>
                <a:latin typeface="Verdana"/>
                <a:cs typeface="Verdana"/>
              </a:defRPr>
            </a:lvl1pPr>
          </a:lstStyle>
          <a:p>
            <a:pPr fontAlgn="base">
              <a:spcAft>
                <a:spcPct val="0"/>
              </a:spcAft>
              <a:defRPr/>
            </a:pPr>
            <a:fld id="{4472AB7F-E8D0-4874-A9B8-335B68DC5F05}" type="slidenum">
              <a:rPr lang="en-GB" noProof="0" smtClean="0"/>
              <a:pPr fontAlgn="base">
                <a:spcAft>
                  <a:spcPct val="0"/>
                </a:spcAft>
                <a:defRPr/>
              </a:pPr>
              <a:t>‹#›</a:t>
            </a:fld>
            <a:endParaRPr lang="en-GB" noProof="0"/>
          </a:p>
        </p:txBody>
      </p:sp>
      <p:pic>
        <p:nvPicPr>
          <p:cNvPr id="3" name="Picture 2" descr="A picture containing text, clipart&#10;&#10;Description automatically generated">
            <a:extLst>
              <a:ext uri="{FF2B5EF4-FFF2-40B4-BE49-F238E27FC236}">
                <a16:creationId xmlns:a16="http://schemas.microsoft.com/office/drawing/2014/main" id="{835BE820-7EB8-E64D-C165-FBF41FA5B16B}"/>
              </a:ext>
            </a:extLst>
          </p:cNvPr>
          <p:cNvPicPr>
            <a:picLocks noChangeAspect="1"/>
          </p:cNvPicPr>
          <p:nvPr userDrawn="1"/>
        </p:nvPicPr>
        <p:blipFill>
          <a:blip r:embed="rId43"/>
          <a:stretch>
            <a:fillRect/>
          </a:stretch>
        </p:blipFill>
        <p:spPr>
          <a:xfrm>
            <a:off x="598639" y="6165544"/>
            <a:ext cx="997788" cy="447537"/>
          </a:xfrm>
          <a:prstGeom prst="rect">
            <a:avLst/>
          </a:prstGeom>
        </p:spPr>
      </p:pic>
    </p:spTree>
    <p:extLst>
      <p:ext uri="{BB962C8B-B14F-4D97-AF65-F5344CB8AC3E}">
        <p14:creationId xmlns:p14="http://schemas.microsoft.com/office/powerpoint/2010/main" val="29235606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1" r:id="rId20"/>
    <p:sldLayoutId id="2147483683" r:id="rId21"/>
    <p:sldLayoutId id="2147483684" r:id="rId22"/>
    <p:sldLayoutId id="2147483685" r:id="rId23"/>
    <p:sldLayoutId id="2147483686" r:id="rId24"/>
    <p:sldLayoutId id="2147483687" r:id="rId25"/>
    <p:sldLayoutId id="2147483688" r:id="rId26"/>
    <p:sldLayoutId id="2147483689" r:id="rId27"/>
    <p:sldLayoutId id="2147483690" r:id="rId28"/>
    <p:sldLayoutId id="2147483691" r:id="rId29"/>
    <p:sldLayoutId id="2147483692" r:id="rId30"/>
    <p:sldLayoutId id="2147483693" r:id="rId31"/>
    <p:sldLayoutId id="2147483694" r:id="rId32"/>
    <p:sldLayoutId id="2147483695" r:id="rId33"/>
    <p:sldLayoutId id="2147483696" r:id="rId34"/>
    <p:sldLayoutId id="2147483697" r:id="rId35"/>
    <p:sldLayoutId id="2147483698" r:id="rId36"/>
    <p:sldLayoutId id="2147483783" r:id="rId37"/>
  </p:sldLayoutIdLst>
  <p:hf hdr="0" ftr="0" dt="0"/>
  <p:txStyles>
    <p:titleStyle>
      <a:lvl1pPr algn="l" defTabSz="609525" rtl="0" eaLnBrk="1" fontAlgn="base" hangingPunct="1">
        <a:lnSpc>
          <a:spcPct val="90000"/>
        </a:lnSpc>
        <a:spcBef>
          <a:spcPct val="0"/>
        </a:spcBef>
        <a:spcAft>
          <a:spcPct val="0"/>
        </a:spcAft>
        <a:defRPr sz="2667" kern="1200" cap="none" spc="0">
          <a:solidFill>
            <a:schemeClr val="tx2"/>
          </a:solidFill>
          <a:latin typeface="Verdana"/>
          <a:ea typeface="ＭＳ Ｐゴシック" charset="0"/>
          <a:cs typeface="Verdana"/>
        </a:defRPr>
      </a:lvl1pPr>
      <a:lvl2pPr algn="l" defTabSz="609525" rtl="0" eaLnBrk="1" fontAlgn="base" hangingPunct="1">
        <a:spcBef>
          <a:spcPct val="0"/>
        </a:spcBef>
        <a:spcAft>
          <a:spcPct val="0"/>
        </a:spcAft>
        <a:defRPr sz="3200">
          <a:solidFill>
            <a:schemeClr val="bg1"/>
          </a:solidFill>
          <a:latin typeface="Arial" charset="0"/>
          <a:ea typeface="ＭＳ Ｐゴシック" charset="0"/>
          <a:cs typeface="ＭＳ Ｐゴシック" charset="0"/>
        </a:defRPr>
      </a:lvl2pPr>
      <a:lvl3pPr algn="l" defTabSz="609525" rtl="0" eaLnBrk="1" fontAlgn="base" hangingPunct="1">
        <a:spcBef>
          <a:spcPct val="0"/>
        </a:spcBef>
        <a:spcAft>
          <a:spcPct val="0"/>
        </a:spcAft>
        <a:defRPr sz="3200">
          <a:solidFill>
            <a:schemeClr val="bg1"/>
          </a:solidFill>
          <a:latin typeface="Arial" charset="0"/>
          <a:ea typeface="ＭＳ Ｐゴシック" charset="0"/>
          <a:cs typeface="ＭＳ Ｐゴシック" charset="0"/>
        </a:defRPr>
      </a:lvl3pPr>
      <a:lvl4pPr algn="l" defTabSz="609525" rtl="0" eaLnBrk="1" fontAlgn="base" hangingPunct="1">
        <a:spcBef>
          <a:spcPct val="0"/>
        </a:spcBef>
        <a:spcAft>
          <a:spcPct val="0"/>
        </a:spcAft>
        <a:defRPr sz="3200">
          <a:solidFill>
            <a:schemeClr val="bg1"/>
          </a:solidFill>
          <a:latin typeface="Arial" charset="0"/>
          <a:ea typeface="ＭＳ Ｐゴシック" charset="0"/>
          <a:cs typeface="ＭＳ Ｐゴシック" charset="0"/>
        </a:defRPr>
      </a:lvl4pPr>
      <a:lvl5pPr algn="l" defTabSz="609525" rtl="0" eaLnBrk="1" fontAlgn="base" hangingPunct="1">
        <a:spcBef>
          <a:spcPct val="0"/>
        </a:spcBef>
        <a:spcAft>
          <a:spcPct val="0"/>
        </a:spcAft>
        <a:defRPr sz="3200">
          <a:solidFill>
            <a:schemeClr val="bg1"/>
          </a:solidFill>
          <a:latin typeface="Arial" charset="0"/>
          <a:ea typeface="ＭＳ Ｐゴシック" charset="0"/>
          <a:cs typeface="ＭＳ Ｐゴシック" charset="0"/>
        </a:defRPr>
      </a:lvl5pPr>
      <a:lvl6pPr marL="609525" algn="l" defTabSz="609525" rtl="0" eaLnBrk="1" fontAlgn="base" hangingPunct="1">
        <a:spcBef>
          <a:spcPct val="0"/>
        </a:spcBef>
        <a:spcAft>
          <a:spcPct val="0"/>
        </a:spcAft>
        <a:defRPr sz="3467">
          <a:solidFill>
            <a:srgbClr val="002C6C"/>
          </a:solidFill>
          <a:latin typeface="Arial" charset="0"/>
          <a:ea typeface="ＭＳ Ｐゴシック" charset="0"/>
          <a:cs typeface="ＭＳ Ｐゴシック" charset="0"/>
        </a:defRPr>
      </a:lvl6pPr>
      <a:lvl7pPr marL="1219050" algn="l" defTabSz="609525" rtl="0" eaLnBrk="1" fontAlgn="base" hangingPunct="1">
        <a:spcBef>
          <a:spcPct val="0"/>
        </a:spcBef>
        <a:spcAft>
          <a:spcPct val="0"/>
        </a:spcAft>
        <a:defRPr sz="3467">
          <a:solidFill>
            <a:srgbClr val="002C6C"/>
          </a:solidFill>
          <a:latin typeface="Arial" charset="0"/>
          <a:ea typeface="ＭＳ Ｐゴシック" charset="0"/>
          <a:cs typeface="ＭＳ Ｐゴシック" charset="0"/>
        </a:defRPr>
      </a:lvl7pPr>
      <a:lvl8pPr marL="1828576" algn="l" defTabSz="609525" rtl="0" eaLnBrk="1" fontAlgn="base" hangingPunct="1">
        <a:spcBef>
          <a:spcPct val="0"/>
        </a:spcBef>
        <a:spcAft>
          <a:spcPct val="0"/>
        </a:spcAft>
        <a:defRPr sz="3467">
          <a:solidFill>
            <a:srgbClr val="002C6C"/>
          </a:solidFill>
          <a:latin typeface="Arial" charset="0"/>
          <a:ea typeface="ＭＳ Ｐゴシック" charset="0"/>
          <a:cs typeface="ＭＳ Ｐゴシック" charset="0"/>
        </a:defRPr>
      </a:lvl8pPr>
      <a:lvl9pPr marL="2438102" algn="l" defTabSz="609525" rtl="0" eaLnBrk="1" fontAlgn="base" hangingPunct="1">
        <a:spcBef>
          <a:spcPct val="0"/>
        </a:spcBef>
        <a:spcAft>
          <a:spcPct val="0"/>
        </a:spcAft>
        <a:defRPr sz="3467">
          <a:solidFill>
            <a:srgbClr val="002C6C"/>
          </a:solidFill>
          <a:latin typeface="Arial" charset="0"/>
          <a:ea typeface="ＭＳ Ｐゴシック" charset="0"/>
          <a:cs typeface="ＭＳ Ｐゴシック" charset="0"/>
        </a:defRPr>
      </a:lvl9pPr>
    </p:titleStyle>
    <p:bodyStyle>
      <a:lvl1pPr marL="479988" marR="0" indent="-380990" algn="l" defTabSz="609525" rtl="0" eaLnBrk="1" fontAlgn="base" latinLnBrk="0" hangingPunct="1">
        <a:lnSpc>
          <a:spcPct val="110000"/>
        </a:lnSpc>
        <a:spcBef>
          <a:spcPts val="533"/>
        </a:spcBef>
        <a:spcAft>
          <a:spcPct val="0"/>
        </a:spcAft>
        <a:buClr>
          <a:schemeClr val="accent1"/>
        </a:buClr>
        <a:buSzTx/>
        <a:buFont typeface="Arial"/>
        <a:buChar char="•"/>
        <a:tabLst/>
        <a:defRPr sz="2267" b="0" i="0" kern="1200" baseline="0">
          <a:solidFill>
            <a:schemeClr val="tx2"/>
          </a:solidFill>
          <a:latin typeface="Verdana"/>
          <a:ea typeface="ＭＳ Ｐゴシック" charset="0"/>
          <a:cs typeface="Verdana"/>
        </a:defRPr>
      </a:lvl1pPr>
      <a:lvl2pPr marL="743981" marR="0" indent="-380990" algn="l" defTabSz="609525" rtl="0" eaLnBrk="1" fontAlgn="base" latinLnBrk="0" hangingPunct="1">
        <a:lnSpc>
          <a:spcPct val="110000"/>
        </a:lnSpc>
        <a:spcBef>
          <a:spcPts val="533"/>
        </a:spcBef>
        <a:spcAft>
          <a:spcPct val="0"/>
        </a:spcAft>
        <a:buClr>
          <a:schemeClr val="accent1"/>
        </a:buClr>
        <a:buSzTx/>
        <a:buFont typeface="Lucida Grande"/>
        <a:buChar char="­"/>
        <a:tabLst/>
        <a:defRPr sz="2267" b="0" i="0" kern="1200">
          <a:solidFill>
            <a:schemeClr val="tx2"/>
          </a:solidFill>
          <a:latin typeface="Verdana"/>
          <a:ea typeface="ＭＳ Ｐゴシック" charset="0"/>
          <a:cs typeface="Verdana"/>
        </a:defRPr>
      </a:lvl2pPr>
      <a:lvl3pPr marL="1099173" indent="-380990" algn="l" defTabSz="609525" rtl="0" eaLnBrk="1" fontAlgn="base" hangingPunct="1">
        <a:lnSpc>
          <a:spcPct val="110000"/>
        </a:lnSpc>
        <a:spcBef>
          <a:spcPts val="533"/>
        </a:spcBef>
        <a:spcAft>
          <a:spcPct val="0"/>
        </a:spcAft>
        <a:buClr>
          <a:schemeClr val="accent1"/>
        </a:buClr>
        <a:buFont typeface="Arial"/>
        <a:buChar char="•"/>
        <a:defRPr sz="2267" b="0" i="0" kern="1200">
          <a:solidFill>
            <a:schemeClr val="tx2"/>
          </a:solidFill>
          <a:latin typeface="Verdana"/>
          <a:ea typeface="ＭＳ Ｐゴシック" charset="0"/>
          <a:cs typeface="Verdana"/>
        </a:defRPr>
      </a:lvl3pPr>
      <a:lvl4pPr marL="1401565" indent="-304763" algn="l" defTabSz="609525" rtl="0" eaLnBrk="1" fontAlgn="base" hangingPunct="1">
        <a:lnSpc>
          <a:spcPct val="110000"/>
        </a:lnSpc>
        <a:spcBef>
          <a:spcPts val="533"/>
        </a:spcBef>
        <a:spcAft>
          <a:spcPct val="0"/>
        </a:spcAft>
        <a:buClr>
          <a:schemeClr val="accent1"/>
        </a:buClr>
        <a:buFont typeface="Lucida Grande"/>
        <a:buChar char="­"/>
        <a:defRPr sz="2267" b="0" i="0" kern="1200">
          <a:solidFill>
            <a:schemeClr val="tx2"/>
          </a:solidFill>
          <a:latin typeface="Verdana"/>
          <a:ea typeface="ＭＳ Ｐゴシック" charset="0"/>
          <a:cs typeface="Verdana"/>
        </a:defRPr>
      </a:lvl4pPr>
      <a:lvl5pPr marL="1689558" indent="-304763" algn="l" defTabSz="609525" rtl="0" eaLnBrk="1" fontAlgn="base" hangingPunct="1">
        <a:lnSpc>
          <a:spcPct val="110000"/>
        </a:lnSpc>
        <a:spcBef>
          <a:spcPts val="533"/>
        </a:spcBef>
        <a:spcAft>
          <a:spcPct val="0"/>
        </a:spcAft>
        <a:buClr>
          <a:schemeClr val="accent1"/>
        </a:buClr>
        <a:buSzPct val="100000"/>
        <a:buFont typeface="Arial"/>
        <a:buChar char="•"/>
        <a:defRPr sz="2267" b="0" i="0" kern="1200">
          <a:solidFill>
            <a:schemeClr val="tx2"/>
          </a:solidFill>
          <a:latin typeface="Verdana"/>
          <a:ea typeface="ＭＳ Ｐゴシック" charset="0"/>
          <a:cs typeface="Verdana"/>
        </a:defRPr>
      </a:lvl5pPr>
      <a:lvl6pPr marL="3352388" indent="-304763" algn="l" defTabSz="609525" rtl="0" eaLnBrk="1" latinLnBrk="0" hangingPunct="1">
        <a:spcBef>
          <a:spcPct val="20000"/>
        </a:spcBef>
        <a:buFont typeface="Arial"/>
        <a:buChar char="•"/>
        <a:defRPr sz="2667" kern="1200">
          <a:solidFill>
            <a:schemeClr val="tx1"/>
          </a:solidFill>
          <a:latin typeface="+mn-lt"/>
          <a:ea typeface="+mn-ea"/>
          <a:cs typeface="+mn-cs"/>
        </a:defRPr>
      </a:lvl6pPr>
      <a:lvl7pPr marL="3961913" indent="-304763" algn="l" defTabSz="609525" rtl="0" eaLnBrk="1" latinLnBrk="0" hangingPunct="1">
        <a:spcBef>
          <a:spcPct val="20000"/>
        </a:spcBef>
        <a:buFont typeface="Arial"/>
        <a:buChar char="•"/>
        <a:defRPr sz="2667" kern="1200">
          <a:solidFill>
            <a:schemeClr val="tx1"/>
          </a:solidFill>
          <a:latin typeface="+mn-lt"/>
          <a:ea typeface="+mn-ea"/>
          <a:cs typeface="+mn-cs"/>
        </a:defRPr>
      </a:lvl7pPr>
      <a:lvl8pPr marL="4571439" indent="-304763" algn="l" defTabSz="609525" rtl="0" eaLnBrk="1" latinLnBrk="0" hangingPunct="1">
        <a:spcBef>
          <a:spcPct val="20000"/>
        </a:spcBef>
        <a:buFont typeface="Arial"/>
        <a:buChar char="•"/>
        <a:defRPr sz="2667" kern="1200">
          <a:solidFill>
            <a:schemeClr val="tx1"/>
          </a:solidFill>
          <a:latin typeface="+mn-lt"/>
          <a:ea typeface="+mn-ea"/>
          <a:cs typeface="+mn-cs"/>
        </a:defRPr>
      </a:lvl8pPr>
      <a:lvl9pPr marL="5180965" indent="-304763" algn="l" defTabSz="60952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25" rtl="0" eaLnBrk="1" latinLnBrk="0" hangingPunct="1">
        <a:defRPr sz="2400" kern="1200">
          <a:solidFill>
            <a:schemeClr val="tx1"/>
          </a:solidFill>
          <a:latin typeface="+mn-lt"/>
          <a:ea typeface="+mn-ea"/>
          <a:cs typeface="+mn-cs"/>
        </a:defRPr>
      </a:lvl1pPr>
      <a:lvl2pPr marL="609525" algn="l" defTabSz="609525" rtl="0" eaLnBrk="1" latinLnBrk="0" hangingPunct="1">
        <a:defRPr sz="2400" kern="1200">
          <a:solidFill>
            <a:schemeClr val="tx1"/>
          </a:solidFill>
          <a:latin typeface="+mn-lt"/>
          <a:ea typeface="+mn-ea"/>
          <a:cs typeface="+mn-cs"/>
        </a:defRPr>
      </a:lvl2pPr>
      <a:lvl3pPr marL="1219050" algn="l" defTabSz="609525" rtl="0" eaLnBrk="1" latinLnBrk="0" hangingPunct="1">
        <a:defRPr sz="2400" kern="1200">
          <a:solidFill>
            <a:schemeClr val="tx1"/>
          </a:solidFill>
          <a:latin typeface="+mn-lt"/>
          <a:ea typeface="+mn-ea"/>
          <a:cs typeface="+mn-cs"/>
        </a:defRPr>
      </a:lvl3pPr>
      <a:lvl4pPr marL="1828576" algn="l" defTabSz="609525" rtl="0" eaLnBrk="1" latinLnBrk="0" hangingPunct="1">
        <a:defRPr sz="2400" kern="1200">
          <a:solidFill>
            <a:schemeClr val="tx1"/>
          </a:solidFill>
          <a:latin typeface="+mn-lt"/>
          <a:ea typeface="+mn-ea"/>
          <a:cs typeface="+mn-cs"/>
        </a:defRPr>
      </a:lvl4pPr>
      <a:lvl5pPr marL="2438102" algn="l" defTabSz="609525" rtl="0" eaLnBrk="1" latinLnBrk="0" hangingPunct="1">
        <a:defRPr sz="2400" kern="1200">
          <a:solidFill>
            <a:schemeClr val="tx1"/>
          </a:solidFill>
          <a:latin typeface="+mn-lt"/>
          <a:ea typeface="+mn-ea"/>
          <a:cs typeface="+mn-cs"/>
        </a:defRPr>
      </a:lvl5pPr>
      <a:lvl6pPr marL="3047626" algn="l" defTabSz="609525" rtl="0" eaLnBrk="1" latinLnBrk="0" hangingPunct="1">
        <a:defRPr sz="2400" kern="1200">
          <a:solidFill>
            <a:schemeClr val="tx1"/>
          </a:solidFill>
          <a:latin typeface="+mn-lt"/>
          <a:ea typeface="+mn-ea"/>
          <a:cs typeface="+mn-cs"/>
        </a:defRPr>
      </a:lvl6pPr>
      <a:lvl7pPr marL="3657151" algn="l" defTabSz="609525" rtl="0" eaLnBrk="1" latinLnBrk="0" hangingPunct="1">
        <a:defRPr sz="2400" kern="1200">
          <a:solidFill>
            <a:schemeClr val="tx1"/>
          </a:solidFill>
          <a:latin typeface="+mn-lt"/>
          <a:ea typeface="+mn-ea"/>
          <a:cs typeface="+mn-cs"/>
        </a:defRPr>
      </a:lvl7pPr>
      <a:lvl8pPr marL="4266676" algn="l" defTabSz="609525" rtl="0" eaLnBrk="1" latinLnBrk="0" hangingPunct="1">
        <a:defRPr sz="2400" kern="1200">
          <a:solidFill>
            <a:schemeClr val="tx1"/>
          </a:solidFill>
          <a:latin typeface="+mn-lt"/>
          <a:ea typeface="+mn-ea"/>
          <a:cs typeface="+mn-cs"/>
        </a:defRPr>
      </a:lvl8pPr>
      <a:lvl9pPr marL="4876202" algn="l" defTabSz="609525"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6">
            <a:lum/>
          </a:blip>
          <a:srcRect/>
          <a:stretch>
            <a:fillRect/>
          </a:stretch>
        </a:blip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A5B4AE5D-492D-441F-6BC7-55F55F0F663E}"/>
              </a:ext>
            </a:extLst>
          </p:cNvPr>
          <p:cNvGraphicFramePr>
            <a:graphicFrameLocks noChangeAspect="1"/>
          </p:cNvGraphicFramePr>
          <p:nvPr userDrawn="1">
            <p:custDataLst>
              <p:tags r:id="rId35"/>
            </p:custDataLst>
            <p:extLst>
              <p:ext uri="{D42A27DB-BD31-4B8C-83A1-F6EECF244321}">
                <p14:modId xmlns:p14="http://schemas.microsoft.com/office/powerpoint/2010/main" val="20786041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7" imgW="606" imgH="605" progId="TCLayout.ActiveDocument.1">
                  <p:embed/>
                </p:oleObj>
              </mc:Choice>
              <mc:Fallback>
                <p:oleObj name="think-cell Slide" r:id="rId37" imgW="606" imgH="605" progId="TCLayout.ActiveDocument.1">
                  <p:embed/>
                  <p:pic>
                    <p:nvPicPr>
                      <p:cNvPr id="2" name="think-cell data - do not delete" hidden="1">
                        <a:extLst>
                          <a:ext uri="{FF2B5EF4-FFF2-40B4-BE49-F238E27FC236}">
                            <a16:creationId xmlns:a16="http://schemas.microsoft.com/office/drawing/2014/main" id="{A5B4AE5D-492D-441F-6BC7-55F55F0F663E}"/>
                          </a:ext>
                        </a:extLst>
                      </p:cNvPr>
                      <p:cNvPicPr/>
                      <p:nvPr/>
                    </p:nvPicPr>
                    <p:blipFill>
                      <a:blip r:embed="rId38"/>
                      <a:stretch>
                        <a:fillRect/>
                      </a:stretch>
                    </p:blipFill>
                    <p:spPr>
                      <a:xfrm>
                        <a:off x="1588" y="1588"/>
                        <a:ext cx="1588" cy="1588"/>
                      </a:xfrm>
                      <a:prstGeom prst="rect">
                        <a:avLst/>
                      </a:prstGeom>
                    </p:spPr>
                  </p:pic>
                </p:oleObj>
              </mc:Fallback>
            </mc:AlternateContent>
          </a:graphicData>
        </a:graphic>
      </p:graphicFrame>
      <p:sp>
        <p:nvSpPr>
          <p:cNvPr id="15" name="Text Placeholder 19"/>
          <p:cNvSpPr txBox="1">
            <a:spLocks/>
          </p:cNvSpPr>
          <p:nvPr/>
        </p:nvSpPr>
        <p:spPr>
          <a:xfrm>
            <a:off x="6781801" y="6389313"/>
            <a:ext cx="3693808" cy="134723"/>
          </a:xfrm>
          <a:prstGeom prst="rect">
            <a:avLst/>
          </a:prstGeom>
        </p:spPr>
        <p:txBody>
          <a:bodyPr lIns="0" tIns="0" rIns="0" bIns="0"/>
          <a:lstStyle>
            <a:lvl1pPr marL="0" marR="0" indent="0" algn="r" defTabSz="457155" rtl="0" eaLnBrk="1" fontAlgn="base" latinLnBrk="0" hangingPunct="1">
              <a:lnSpc>
                <a:spcPct val="100000"/>
              </a:lnSpc>
              <a:spcBef>
                <a:spcPct val="20000"/>
              </a:spcBef>
              <a:spcAft>
                <a:spcPct val="0"/>
              </a:spcAft>
              <a:buClr>
                <a:schemeClr val="accent1"/>
              </a:buClr>
              <a:buSzTx/>
              <a:buFont typeface="Arial"/>
              <a:buNone/>
              <a:tabLst/>
              <a:defRPr sz="600" b="0" kern="1200" cap="none" spc="0" baseline="0">
                <a:solidFill>
                  <a:schemeClr val="tx1"/>
                </a:solidFill>
                <a:latin typeface="Verdana"/>
                <a:ea typeface="ＭＳ Ｐゴシック" charset="0"/>
                <a:cs typeface="Verdana"/>
              </a:defRPr>
            </a:lvl1pPr>
            <a:lvl2pPr marL="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2pPr>
            <a:lvl3pPr marL="557784" indent="-285750" algn="l" defTabSz="457155" rtl="0" eaLnBrk="1" fontAlgn="base" hangingPunct="1">
              <a:lnSpc>
                <a:spcPts val="2500"/>
              </a:lnSpc>
              <a:spcBef>
                <a:spcPts val="400"/>
              </a:spcBef>
              <a:spcAft>
                <a:spcPct val="0"/>
              </a:spcAft>
              <a:buClr>
                <a:schemeClr val="accent1"/>
              </a:buClr>
              <a:buFont typeface="Lucida Grande"/>
              <a:buChar char="­"/>
              <a:defRPr sz="1700" kern="1200">
                <a:solidFill>
                  <a:srgbClr val="002C6C"/>
                </a:solidFill>
                <a:latin typeface="Verdana"/>
                <a:ea typeface="ＭＳ Ｐゴシック" charset="0"/>
                <a:cs typeface="Verdana"/>
              </a:defRPr>
            </a:lvl3pPr>
            <a:lvl4pPr marL="82296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4pPr>
            <a:lvl5pPr marL="1051560" indent="-228578" algn="l" defTabSz="457155" rtl="0" eaLnBrk="1" fontAlgn="base" hangingPunct="1">
              <a:lnSpc>
                <a:spcPts val="2500"/>
              </a:lnSpc>
              <a:spcBef>
                <a:spcPts val="400"/>
              </a:spcBef>
              <a:spcAft>
                <a:spcPct val="0"/>
              </a:spcAft>
              <a:buClr>
                <a:schemeClr val="accent1"/>
              </a:buClr>
              <a:buSzPct val="100000"/>
              <a:buFont typeface="Lucida Grande"/>
              <a:buChar char="­"/>
              <a:defRPr sz="1700" kern="1200">
                <a:solidFill>
                  <a:srgbClr val="002C6C"/>
                </a:solidFill>
                <a:latin typeface="Verdana"/>
                <a:ea typeface="ＭＳ Ｐゴシック" charset="0"/>
                <a:cs typeface="Verdana"/>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a:lstStyle>
          <a:p>
            <a:r>
              <a:rPr lang="en-GB" sz="800" noProof="0" dirty="0">
                <a:solidFill>
                  <a:srgbClr val="454545"/>
                </a:solidFill>
              </a:rPr>
              <a:t>© GS1 South Africa</a:t>
            </a:r>
            <a:r>
              <a:rPr lang="en-GB" sz="800" baseline="0" noProof="0" dirty="0">
                <a:solidFill>
                  <a:srgbClr val="454545"/>
                </a:solidFill>
              </a:rPr>
              <a:t> </a:t>
            </a:r>
            <a:r>
              <a:rPr lang="en-GB" sz="800" noProof="0" dirty="0">
                <a:solidFill>
                  <a:srgbClr val="454545"/>
                </a:solidFill>
              </a:rPr>
              <a:t>2025</a:t>
            </a:r>
          </a:p>
        </p:txBody>
      </p:sp>
      <p:pic>
        <p:nvPicPr>
          <p:cNvPr id="6" name="Picture 5"/>
          <p:cNvPicPr>
            <a:picLocks noChangeAspect="1"/>
          </p:cNvPicPr>
          <p:nvPr userDrawn="1"/>
        </p:nvPicPr>
        <p:blipFill>
          <a:blip r:embed="rId39">
            <a:extLst>
              <a:ext uri="{28A0092B-C50C-407E-A947-70E740481C1C}">
                <a14:useLocalDpi xmlns:a14="http://schemas.microsoft.com/office/drawing/2010/main" val="0"/>
              </a:ext>
            </a:extLst>
          </a:blip>
          <a:stretch>
            <a:fillRect/>
          </a:stretch>
        </p:blipFill>
        <p:spPr>
          <a:xfrm>
            <a:off x="582896" y="6194843"/>
            <a:ext cx="1750185" cy="514644"/>
          </a:xfrm>
          <a:prstGeom prst="rect">
            <a:avLst/>
          </a:prstGeom>
        </p:spPr>
      </p:pic>
      <p:sp>
        <p:nvSpPr>
          <p:cNvPr id="7" name="Slide Number Placeholder 9"/>
          <p:cNvSpPr>
            <a:spLocks noGrp="1"/>
          </p:cNvSpPr>
          <p:nvPr>
            <p:ph type="sldNum" sz="quarter" idx="4"/>
          </p:nvPr>
        </p:nvSpPr>
        <p:spPr>
          <a:xfrm>
            <a:off x="11263314" y="6346174"/>
            <a:ext cx="330047" cy="200260"/>
          </a:xfrm>
          <a:prstGeom prst="rect">
            <a:avLst/>
          </a:prstGeom>
        </p:spPr>
        <p:txBody>
          <a:bodyPr vert="horz" wrap="square" lIns="0" tIns="0" rIns="0" bIns="0" numCol="1" anchor="ctr" anchorCtr="0" compatLnSpc="1">
            <a:prstTxWarp prst="textNoShape">
              <a:avLst/>
            </a:prstTxWarp>
          </a:bodyPr>
          <a:lstStyle>
            <a:lvl1pPr algn="r">
              <a:defRPr sz="933" smtClean="0">
                <a:solidFill>
                  <a:srgbClr val="454545"/>
                </a:solidFill>
                <a:latin typeface="Verdana"/>
                <a:cs typeface="Verdana"/>
              </a:defRPr>
            </a:lvl1pPr>
          </a:lstStyle>
          <a:p>
            <a:pPr fontAlgn="base">
              <a:spcAft>
                <a:spcPct val="0"/>
              </a:spcAft>
              <a:defRPr/>
            </a:pPr>
            <a:fld id="{4472AB7F-E8D0-4874-A9B8-335B68DC5F05}" type="slidenum">
              <a:rPr lang="en-GB" noProof="0" smtClean="0"/>
              <a:pPr fontAlgn="base">
                <a:spcAft>
                  <a:spcPct val="0"/>
                </a:spcAft>
                <a:defRPr/>
              </a:pPr>
              <a:t>‹#›</a:t>
            </a:fld>
            <a:endParaRPr lang="en-GB" noProof="0"/>
          </a:p>
        </p:txBody>
      </p:sp>
      <p:pic>
        <p:nvPicPr>
          <p:cNvPr id="3" name="Picture 2" descr="A picture containing text, clipart&#10;&#10;Description automatically generated">
            <a:extLst>
              <a:ext uri="{FF2B5EF4-FFF2-40B4-BE49-F238E27FC236}">
                <a16:creationId xmlns:a16="http://schemas.microsoft.com/office/drawing/2014/main" id="{886D3D3D-B226-8B0F-30E4-05AAA9CEBC8E}"/>
              </a:ext>
            </a:extLst>
          </p:cNvPr>
          <p:cNvPicPr>
            <a:picLocks noChangeAspect="1"/>
          </p:cNvPicPr>
          <p:nvPr userDrawn="1"/>
        </p:nvPicPr>
        <p:blipFill>
          <a:blip r:embed="rId40"/>
          <a:stretch>
            <a:fillRect/>
          </a:stretch>
        </p:blipFill>
        <p:spPr>
          <a:xfrm>
            <a:off x="598639" y="6194842"/>
            <a:ext cx="1160606" cy="520565"/>
          </a:xfrm>
          <a:prstGeom prst="rect">
            <a:avLst/>
          </a:prstGeom>
        </p:spPr>
      </p:pic>
    </p:spTree>
    <p:extLst>
      <p:ext uri="{BB962C8B-B14F-4D97-AF65-F5344CB8AC3E}">
        <p14:creationId xmlns:p14="http://schemas.microsoft.com/office/powerpoint/2010/main" val="279693914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 id="2147483713" r:id="rId14"/>
    <p:sldLayoutId id="2147483714" r:id="rId15"/>
    <p:sldLayoutId id="2147483715" r:id="rId16"/>
    <p:sldLayoutId id="2147483716" r:id="rId17"/>
    <p:sldLayoutId id="2147483717" r:id="rId18"/>
    <p:sldLayoutId id="2147483718" r:id="rId19"/>
    <p:sldLayoutId id="2147483719" r:id="rId20"/>
    <p:sldLayoutId id="2147483720" r:id="rId21"/>
    <p:sldLayoutId id="2147483722" r:id="rId22"/>
    <p:sldLayoutId id="2147483723" r:id="rId23"/>
    <p:sldLayoutId id="2147483724" r:id="rId24"/>
    <p:sldLayoutId id="2147483725" r:id="rId25"/>
    <p:sldLayoutId id="2147483726" r:id="rId26"/>
    <p:sldLayoutId id="2147483727" r:id="rId27"/>
    <p:sldLayoutId id="2147483728" r:id="rId28"/>
    <p:sldLayoutId id="2147483729" r:id="rId29"/>
    <p:sldLayoutId id="2147483730" r:id="rId30"/>
    <p:sldLayoutId id="2147483731" r:id="rId31"/>
    <p:sldLayoutId id="2147483733" r:id="rId32"/>
    <p:sldLayoutId id="2147483734" r:id="rId33"/>
  </p:sldLayoutIdLst>
  <p:hf hdr="0" ftr="0" dt="0"/>
  <p:txStyles>
    <p:titleStyle>
      <a:lvl1pPr algn="l" defTabSz="609525" rtl="0" eaLnBrk="1" fontAlgn="base" hangingPunct="1">
        <a:lnSpc>
          <a:spcPct val="90000"/>
        </a:lnSpc>
        <a:spcBef>
          <a:spcPct val="0"/>
        </a:spcBef>
        <a:spcAft>
          <a:spcPct val="0"/>
        </a:spcAft>
        <a:defRPr sz="2667" kern="1200" cap="none" spc="0">
          <a:solidFill>
            <a:schemeClr val="tx2"/>
          </a:solidFill>
          <a:latin typeface="Verdana"/>
          <a:ea typeface="ＭＳ Ｐゴシック" charset="0"/>
          <a:cs typeface="Verdana"/>
        </a:defRPr>
      </a:lvl1pPr>
      <a:lvl2pPr algn="l" defTabSz="609525" rtl="0" eaLnBrk="1" fontAlgn="base" hangingPunct="1">
        <a:spcBef>
          <a:spcPct val="0"/>
        </a:spcBef>
        <a:spcAft>
          <a:spcPct val="0"/>
        </a:spcAft>
        <a:defRPr sz="3200">
          <a:solidFill>
            <a:schemeClr val="bg1"/>
          </a:solidFill>
          <a:latin typeface="Arial" charset="0"/>
          <a:ea typeface="ＭＳ Ｐゴシック" charset="0"/>
          <a:cs typeface="ＭＳ Ｐゴシック" charset="0"/>
        </a:defRPr>
      </a:lvl2pPr>
      <a:lvl3pPr algn="l" defTabSz="609525" rtl="0" eaLnBrk="1" fontAlgn="base" hangingPunct="1">
        <a:spcBef>
          <a:spcPct val="0"/>
        </a:spcBef>
        <a:spcAft>
          <a:spcPct val="0"/>
        </a:spcAft>
        <a:defRPr sz="3200">
          <a:solidFill>
            <a:schemeClr val="bg1"/>
          </a:solidFill>
          <a:latin typeface="Arial" charset="0"/>
          <a:ea typeface="ＭＳ Ｐゴシック" charset="0"/>
          <a:cs typeface="ＭＳ Ｐゴシック" charset="0"/>
        </a:defRPr>
      </a:lvl3pPr>
      <a:lvl4pPr algn="l" defTabSz="609525" rtl="0" eaLnBrk="1" fontAlgn="base" hangingPunct="1">
        <a:spcBef>
          <a:spcPct val="0"/>
        </a:spcBef>
        <a:spcAft>
          <a:spcPct val="0"/>
        </a:spcAft>
        <a:defRPr sz="3200">
          <a:solidFill>
            <a:schemeClr val="bg1"/>
          </a:solidFill>
          <a:latin typeface="Arial" charset="0"/>
          <a:ea typeface="ＭＳ Ｐゴシック" charset="0"/>
          <a:cs typeface="ＭＳ Ｐゴシック" charset="0"/>
        </a:defRPr>
      </a:lvl4pPr>
      <a:lvl5pPr algn="l" defTabSz="609525" rtl="0" eaLnBrk="1" fontAlgn="base" hangingPunct="1">
        <a:spcBef>
          <a:spcPct val="0"/>
        </a:spcBef>
        <a:spcAft>
          <a:spcPct val="0"/>
        </a:spcAft>
        <a:defRPr sz="3200">
          <a:solidFill>
            <a:schemeClr val="bg1"/>
          </a:solidFill>
          <a:latin typeface="Arial" charset="0"/>
          <a:ea typeface="ＭＳ Ｐゴシック" charset="0"/>
          <a:cs typeface="ＭＳ Ｐゴシック" charset="0"/>
        </a:defRPr>
      </a:lvl5pPr>
      <a:lvl6pPr marL="609525" algn="l" defTabSz="609525" rtl="0" eaLnBrk="1" fontAlgn="base" hangingPunct="1">
        <a:spcBef>
          <a:spcPct val="0"/>
        </a:spcBef>
        <a:spcAft>
          <a:spcPct val="0"/>
        </a:spcAft>
        <a:defRPr sz="3467">
          <a:solidFill>
            <a:srgbClr val="002C6C"/>
          </a:solidFill>
          <a:latin typeface="Arial" charset="0"/>
          <a:ea typeface="ＭＳ Ｐゴシック" charset="0"/>
          <a:cs typeface="ＭＳ Ｐゴシック" charset="0"/>
        </a:defRPr>
      </a:lvl6pPr>
      <a:lvl7pPr marL="1219050" algn="l" defTabSz="609525" rtl="0" eaLnBrk="1" fontAlgn="base" hangingPunct="1">
        <a:spcBef>
          <a:spcPct val="0"/>
        </a:spcBef>
        <a:spcAft>
          <a:spcPct val="0"/>
        </a:spcAft>
        <a:defRPr sz="3467">
          <a:solidFill>
            <a:srgbClr val="002C6C"/>
          </a:solidFill>
          <a:latin typeface="Arial" charset="0"/>
          <a:ea typeface="ＭＳ Ｐゴシック" charset="0"/>
          <a:cs typeface="ＭＳ Ｐゴシック" charset="0"/>
        </a:defRPr>
      </a:lvl7pPr>
      <a:lvl8pPr marL="1828576" algn="l" defTabSz="609525" rtl="0" eaLnBrk="1" fontAlgn="base" hangingPunct="1">
        <a:spcBef>
          <a:spcPct val="0"/>
        </a:spcBef>
        <a:spcAft>
          <a:spcPct val="0"/>
        </a:spcAft>
        <a:defRPr sz="3467">
          <a:solidFill>
            <a:srgbClr val="002C6C"/>
          </a:solidFill>
          <a:latin typeface="Arial" charset="0"/>
          <a:ea typeface="ＭＳ Ｐゴシック" charset="0"/>
          <a:cs typeface="ＭＳ Ｐゴシック" charset="0"/>
        </a:defRPr>
      </a:lvl8pPr>
      <a:lvl9pPr marL="2438102" algn="l" defTabSz="609525" rtl="0" eaLnBrk="1" fontAlgn="base" hangingPunct="1">
        <a:spcBef>
          <a:spcPct val="0"/>
        </a:spcBef>
        <a:spcAft>
          <a:spcPct val="0"/>
        </a:spcAft>
        <a:defRPr sz="3467">
          <a:solidFill>
            <a:srgbClr val="002C6C"/>
          </a:solidFill>
          <a:latin typeface="Arial" charset="0"/>
          <a:ea typeface="ＭＳ Ｐゴシック" charset="0"/>
          <a:cs typeface="ＭＳ Ｐゴシック" charset="0"/>
        </a:defRPr>
      </a:lvl9pPr>
    </p:titleStyle>
    <p:bodyStyle>
      <a:lvl1pPr marL="479988" marR="0" indent="-380990" algn="l" defTabSz="609525" rtl="0" eaLnBrk="1" fontAlgn="base" latinLnBrk="0" hangingPunct="1">
        <a:lnSpc>
          <a:spcPct val="110000"/>
        </a:lnSpc>
        <a:spcBef>
          <a:spcPts val="533"/>
        </a:spcBef>
        <a:spcAft>
          <a:spcPct val="0"/>
        </a:spcAft>
        <a:buClr>
          <a:schemeClr val="accent1"/>
        </a:buClr>
        <a:buSzTx/>
        <a:buFont typeface="Arial"/>
        <a:buChar char="•"/>
        <a:tabLst/>
        <a:defRPr sz="2267" b="0" i="0" kern="1200" baseline="0">
          <a:solidFill>
            <a:schemeClr val="tx2"/>
          </a:solidFill>
          <a:latin typeface="Verdana"/>
          <a:ea typeface="ＭＳ Ｐゴシック" charset="0"/>
          <a:cs typeface="Verdana"/>
        </a:defRPr>
      </a:lvl1pPr>
      <a:lvl2pPr marL="743981" marR="0" indent="-380990" algn="l" defTabSz="609525" rtl="0" eaLnBrk="1" fontAlgn="base" latinLnBrk="0" hangingPunct="1">
        <a:lnSpc>
          <a:spcPct val="110000"/>
        </a:lnSpc>
        <a:spcBef>
          <a:spcPts val="533"/>
        </a:spcBef>
        <a:spcAft>
          <a:spcPct val="0"/>
        </a:spcAft>
        <a:buClr>
          <a:schemeClr val="accent1"/>
        </a:buClr>
        <a:buSzTx/>
        <a:buFont typeface="Lucida Grande"/>
        <a:buChar char="­"/>
        <a:tabLst/>
        <a:defRPr sz="2267" b="0" i="0" kern="1200">
          <a:solidFill>
            <a:schemeClr val="tx2"/>
          </a:solidFill>
          <a:latin typeface="Verdana"/>
          <a:ea typeface="ＭＳ Ｐゴシック" charset="0"/>
          <a:cs typeface="Verdana"/>
        </a:defRPr>
      </a:lvl2pPr>
      <a:lvl3pPr marL="1099173" indent="-380990" algn="l" defTabSz="609525" rtl="0" eaLnBrk="1" fontAlgn="base" hangingPunct="1">
        <a:lnSpc>
          <a:spcPct val="110000"/>
        </a:lnSpc>
        <a:spcBef>
          <a:spcPts val="533"/>
        </a:spcBef>
        <a:spcAft>
          <a:spcPct val="0"/>
        </a:spcAft>
        <a:buClr>
          <a:schemeClr val="accent1"/>
        </a:buClr>
        <a:buFont typeface="Arial"/>
        <a:buChar char="•"/>
        <a:defRPr sz="2267" b="0" i="0" kern="1200">
          <a:solidFill>
            <a:schemeClr val="tx2"/>
          </a:solidFill>
          <a:latin typeface="Verdana"/>
          <a:ea typeface="ＭＳ Ｐゴシック" charset="0"/>
          <a:cs typeface="Verdana"/>
        </a:defRPr>
      </a:lvl3pPr>
      <a:lvl4pPr marL="1401565" indent="-304763" algn="l" defTabSz="609525" rtl="0" eaLnBrk="1" fontAlgn="base" hangingPunct="1">
        <a:lnSpc>
          <a:spcPct val="110000"/>
        </a:lnSpc>
        <a:spcBef>
          <a:spcPts val="533"/>
        </a:spcBef>
        <a:spcAft>
          <a:spcPct val="0"/>
        </a:spcAft>
        <a:buClr>
          <a:schemeClr val="accent1"/>
        </a:buClr>
        <a:buFont typeface="Lucida Grande"/>
        <a:buChar char="­"/>
        <a:defRPr sz="2267" b="0" i="0" kern="1200">
          <a:solidFill>
            <a:schemeClr val="tx2"/>
          </a:solidFill>
          <a:latin typeface="Verdana"/>
          <a:ea typeface="ＭＳ Ｐゴシック" charset="0"/>
          <a:cs typeface="Verdana"/>
        </a:defRPr>
      </a:lvl4pPr>
      <a:lvl5pPr marL="1689558" indent="-304763" algn="l" defTabSz="609525" rtl="0" eaLnBrk="1" fontAlgn="base" hangingPunct="1">
        <a:lnSpc>
          <a:spcPct val="110000"/>
        </a:lnSpc>
        <a:spcBef>
          <a:spcPts val="533"/>
        </a:spcBef>
        <a:spcAft>
          <a:spcPct val="0"/>
        </a:spcAft>
        <a:buClr>
          <a:schemeClr val="accent1"/>
        </a:buClr>
        <a:buSzPct val="100000"/>
        <a:buFont typeface="Arial"/>
        <a:buChar char="•"/>
        <a:defRPr sz="2267" b="0" i="0" kern="1200">
          <a:solidFill>
            <a:schemeClr val="tx2"/>
          </a:solidFill>
          <a:latin typeface="Verdana"/>
          <a:ea typeface="ＭＳ Ｐゴシック" charset="0"/>
          <a:cs typeface="Verdana"/>
        </a:defRPr>
      </a:lvl5pPr>
      <a:lvl6pPr marL="3352388" indent="-304763" algn="l" defTabSz="609525" rtl="0" eaLnBrk="1" latinLnBrk="0" hangingPunct="1">
        <a:spcBef>
          <a:spcPct val="20000"/>
        </a:spcBef>
        <a:buFont typeface="Arial"/>
        <a:buChar char="•"/>
        <a:defRPr sz="2667" kern="1200">
          <a:solidFill>
            <a:schemeClr val="tx1"/>
          </a:solidFill>
          <a:latin typeface="+mn-lt"/>
          <a:ea typeface="+mn-ea"/>
          <a:cs typeface="+mn-cs"/>
        </a:defRPr>
      </a:lvl6pPr>
      <a:lvl7pPr marL="3961913" indent="-304763" algn="l" defTabSz="609525" rtl="0" eaLnBrk="1" latinLnBrk="0" hangingPunct="1">
        <a:spcBef>
          <a:spcPct val="20000"/>
        </a:spcBef>
        <a:buFont typeface="Arial"/>
        <a:buChar char="•"/>
        <a:defRPr sz="2667" kern="1200">
          <a:solidFill>
            <a:schemeClr val="tx1"/>
          </a:solidFill>
          <a:latin typeface="+mn-lt"/>
          <a:ea typeface="+mn-ea"/>
          <a:cs typeface="+mn-cs"/>
        </a:defRPr>
      </a:lvl7pPr>
      <a:lvl8pPr marL="4571439" indent="-304763" algn="l" defTabSz="609525" rtl="0" eaLnBrk="1" latinLnBrk="0" hangingPunct="1">
        <a:spcBef>
          <a:spcPct val="20000"/>
        </a:spcBef>
        <a:buFont typeface="Arial"/>
        <a:buChar char="•"/>
        <a:defRPr sz="2667" kern="1200">
          <a:solidFill>
            <a:schemeClr val="tx1"/>
          </a:solidFill>
          <a:latin typeface="+mn-lt"/>
          <a:ea typeface="+mn-ea"/>
          <a:cs typeface="+mn-cs"/>
        </a:defRPr>
      </a:lvl8pPr>
      <a:lvl9pPr marL="5180965" indent="-304763" algn="l" defTabSz="60952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25" rtl="0" eaLnBrk="1" latinLnBrk="0" hangingPunct="1">
        <a:defRPr sz="2400" kern="1200">
          <a:solidFill>
            <a:schemeClr val="tx1"/>
          </a:solidFill>
          <a:latin typeface="+mn-lt"/>
          <a:ea typeface="+mn-ea"/>
          <a:cs typeface="+mn-cs"/>
        </a:defRPr>
      </a:lvl1pPr>
      <a:lvl2pPr marL="609525" algn="l" defTabSz="609525" rtl="0" eaLnBrk="1" latinLnBrk="0" hangingPunct="1">
        <a:defRPr sz="2400" kern="1200">
          <a:solidFill>
            <a:schemeClr val="tx1"/>
          </a:solidFill>
          <a:latin typeface="+mn-lt"/>
          <a:ea typeface="+mn-ea"/>
          <a:cs typeface="+mn-cs"/>
        </a:defRPr>
      </a:lvl2pPr>
      <a:lvl3pPr marL="1219050" algn="l" defTabSz="609525" rtl="0" eaLnBrk="1" latinLnBrk="0" hangingPunct="1">
        <a:defRPr sz="2400" kern="1200">
          <a:solidFill>
            <a:schemeClr val="tx1"/>
          </a:solidFill>
          <a:latin typeface="+mn-lt"/>
          <a:ea typeface="+mn-ea"/>
          <a:cs typeface="+mn-cs"/>
        </a:defRPr>
      </a:lvl3pPr>
      <a:lvl4pPr marL="1828576" algn="l" defTabSz="609525" rtl="0" eaLnBrk="1" latinLnBrk="0" hangingPunct="1">
        <a:defRPr sz="2400" kern="1200">
          <a:solidFill>
            <a:schemeClr val="tx1"/>
          </a:solidFill>
          <a:latin typeface="+mn-lt"/>
          <a:ea typeface="+mn-ea"/>
          <a:cs typeface="+mn-cs"/>
        </a:defRPr>
      </a:lvl4pPr>
      <a:lvl5pPr marL="2438102" algn="l" defTabSz="609525" rtl="0" eaLnBrk="1" latinLnBrk="0" hangingPunct="1">
        <a:defRPr sz="2400" kern="1200">
          <a:solidFill>
            <a:schemeClr val="tx1"/>
          </a:solidFill>
          <a:latin typeface="+mn-lt"/>
          <a:ea typeface="+mn-ea"/>
          <a:cs typeface="+mn-cs"/>
        </a:defRPr>
      </a:lvl5pPr>
      <a:lvl6pPr marL="3047626" algn="l" defTabSz="609525" rtl="0" eaLnBrk="1" latinLnBrk="0" hangingPunct="1">
        <a:defRPr sz="2400" kern="1200">
          <a:solidFill>
            <a:schemeClr val="tx1"/>
          </a:solidFill>
          <a:latin typeface="+mn-lt"/>
          <a:ea typeface="+mn-ea"/>
          <a:cs typeface="+mn-cs"/>
        </a:defRPr>
      </a:lvl6pPr>
      <a:lvl7pPr marL="3657151" algn="l" defTabSz="609525" rtl="0" eaLnBrk="1" latinLnBrk="0" hangingPunct="1">
        <a:defRPr sz="2400" kern="1200">
          <a:solidFill>
            <a:schemeClr val="tx1"/>
          </a:solidFill>
          <a:latin typeface="+mn-lt"/>
          <a:ea typeface="+mn-ea"/>
          <a:cs typeface="+mn-cs"/>
        </a:defRPr>
      </a:lvl7pPr>
      <a:lvl8pPr marL="4266676" algn="l" defTabSz="609525" rtl="0" eaLnBrk="1" latinLnBrk="0" hangingPunct="1">
        <a:defRPr sz="2400" kern="1200">
          <a:solidFill>
            <a:schemeClr val="tx1"/>
          </a:solidFill>
          <a:latin typeface="+mn-lt"/>
          <a:ea typeface="+mn-ea"/>
          <a:cs typeface="+mn-cs"/>
        </a:defRPr>
      </a:lvl8pPr>
      <a:lvl9pPr marL="4876202" algn="l" defTabSz="609525"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85410034-CFBA-318A-823D-C6C704162F1D}"/>
              </a:ext>
            </a:extLst>
          </p:cNvPr>
          <p:cNvGraphicFramePr>
            <a:graphicFrameLocks noChangeAspect="1"/>
          </p:cNvGraphicFramePr>
          <p:nvPr userDrawn="1">
            <p:custDataLst>
              <p:tags r:id="rId8"/>
            </p:custDataLst>
            <p:extLst>
              <p:ext uri="{D42A27DB-BD31-4B8C-83A1-F6EECF244321}">
                <p14:modId xmlns:p14="http://schemas.microsoft.com/office/powerpoint/2010/main" val="4233921879"/>
              </p:ex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name="think-cell Slide" r:id="rId9" imgW="606" imgH="605" progId="TCLayout.ActiveDocument.1">
                  <p:embed/>
                </p:oleObj>
              </mc:Choice>
              <mc:Fallback>
                <p:oleObj name="think-cell Slide" r:id="rId9" imgW="606" imgH="605" progId="TCLayout.ActiveDocument.1">
                  <p:embed/>
                  <p:pic>
                    <p:nvPicPr>
                      <p:cNvPr id="2" name="think-cell data - do not delete" hidden="1">
                        <a:extLst>
                          <a:ext uri="{FF2B5EF4-FFF2-40B4-BE49-F238E27FC236}">
                            <a16:creationId xmlns:a16="http://schemas.microsoft.com/office/drawing/2014/main" id="{85410034-CFBA-318A-823D-C6C704162F1D}"/>
                          </a:ext>
                        </a:extLst>
                      </p:cNvPr>
                      <p:cNvPicPr/>
                      <p:nvPr/>
                    </p:nvPicPr>
                    <p:blipFill>
                      <a:blip r:embed="rId10"/>
                      <a:stretch>
                        <a:fillRect/>
                      </a:stretch>
                    </p:blipFill>
                    <p:spPr>
                      <a:xfrm>
                        <a:off x="2118" y="2118"/>
                        <a:ext cx="2117" cy="2117"/>
                      </a:xfrm>
                      <a:prstGeom prst="rect">
                        <a:avLst/>
                      </a:prstGeom>
                    </p:spPr>
                  </p:pic>
                </p:oleObj>
              </mc:Fallback>
            </mc:AlternateContent>
          </a:graphicData>
        </a:graphic>
      </p:graphicFrame>
      <p:pic>
        <p:nvPicPr>
          <p:cNvPr id="6" name="Picture 5"/>
          <p:cNvPicPr>
            <a:picLocks noChangeAspect="1"/>
          </p:cNvPicPr>
          <p:nvPr/>
        </p:nvPicPr>
        <p:blipFill>
          <a:blip r:embed="rId11"/>
          <a:srcRect/>
          <a:stretch/>
        </p:blipFill>
        <p:spPr>
          <a:xfrm>
            <a:off x="609600" y="672085"/>
            <a:ext cx="2839483" cy="826516"/>
          </a:xfrm>
          <a:prstGeom prst="rect">
            <a:avLst/>
          </a:prstGeom>
        </p:spPr>
      </p:pic>
      <p:pic>
        <p:nvPicPr>
          <p:cNvPr id="9" name="Picture 8"/>
          <p:cNvPicPr>
            <a:picLocks noChangeAspect="1"/>
          </p:cNvPicPr>
          <p:nvPr/>
        </p:nvPicPr>
        <p:blipFill>
          <a:blip r:embed="rId12"/>
          <a:srcRect/>
          <a:stretch/>
        </p:blipFill>
        <p:spPr>
          <a:xfrm>
            <a:off x="9550401" y="1081692"/>
            <a:ext cx="1905879" cy="102931"/>
          </a:xfrm>
          <a:prstGeom prst="rect">
            <a:avLst/>
          </a:prstGeom>
        </p:spPr>
      </p:pic>
      <p:pic>
        <p:nvPicPr>
          <p:cNvPr id="3" name="Picture 2" descr="A picture containing text, clipart&#10;&#10;Description automatically generated">
            <a:extLst>
              <a:ext uri="{FF2B5EF4-FFF2-40B4-BE49-F238E27FC236}">
                <a16:creationId xmlns:a16="http://schemas.microsoft.com/office/drawing/2014/main" id="{57ECF5A2-9AC4-A2C5-6933-0B7E81F0937B}"/>
              </a:ext>
            </a:extLst>
          </p:cNvPr>
          <p:cNvPicPr>
            <a:picLocks noChangeAspect="1"/>
          </p:cNvPicPr>
          <p:nvPr userDrawn="1"/>
        </p:nvPicPr>
        <p:blipFill>
          <a:blip r:embed="rId13"/>
          <a:stretch>
            <a:fillRect/>
          </a:stretch>
        </p:blipFill>
        <p:spPr>
          <a:xfrm>
            <a:off x="609600" y="629209"/>
            <a:ext cx="1834798" cy="822960"/>
          </a:xfrm>
          <a:prstGeom prst="rect">
            <a:avLst/>
          </a:prstGeom>
        </p:spPr>
      </p:pic>
    </p:spTree>
    <p:extLst>
      <p:ext uri="{BB962C8B-B14F-4D97-AF65-F5344CB8AC3E}">
        <p14:creationId xmlns:p14="http://schemas.microsoft.com/office/powerpoint/2010/main" val="2262633922"/>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Lst>
  <p:hf hdr="0" ftr="0" dt="0"/>
  <p:txStyles>
    <p:titleStyle>
      <a:lvl1pPr algn="ctr" defTabSz="609585"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609585" rtl="0" eaLnBrk="1" latinLnBrk="0" hangingPunct="1">
        <a:spcBef>
          <a:spcPct val="20000"/>
        </a:spcBef>
        <a:buFont typeface="Arial"/>
        <a:buChar char="•"/>
        <a:defRPr sz="4267" kern="1200">
          <a:solidFill>
            <a:schemeClr val="tx1"/>
          </a:solidFill>
          <a:latin typeface="+mn-lt"/>
          <a:ea typeface="+mn-ea"/>
          <a:cs typeface="+mn-cs"/>
        </a:defRPr>
      </a:lvl1pPr>
      <a:lvl2pPr marL="990575" indent="-380990" algn="l" defTabSz="609585" rtl="0" eaLnBrk="1" latinLnBrk="0" hangingPunct="1">
        <a:spcBef>
          <a:spcPct val="20000"/>
        </a:spcBef>
        <a:buFont typeface="Arial"/>
        <a:buChar char="–"/>
        <a:defRPr sz="3733" kern="1200">
          <a:solidFill>
            <a:schemeClr val="tx1"/>
          </a:solidFill>
          <a:latin typeface="+mn-lt"/>
          <a:ea typeface="+mn-ea"/>
          <a:cs typeface="+mn-cs"/>
        </a:defRPr>
      </a:lvl2pPr>
      <a:lvl3pPr marL="1523962" indent="-304792" algn="l" defTabSz="609585" rtl="0" eaLnBrk="1" latinLnBrk="0" hangingPunct="1">
        <a:spcBef>
          <a:spcPct val="20000"/>
        </a:spcBef>
        <a:buFont typeface="Arial"/>
        <a:buChar char="•"/>
        <a:defRPr sz="3200" kern="1200">
          <a:solidFill>
            <a:schemeClr val="tx1"/>
          </a:solidFill>
          <a:latin typeface="+mn-lt"/>
          <a:ea typeface="+mn-ea"/>
          <a:cs typeface="+mn-cs"/>
        </a:defRPr>
      </a:lvl3pPr>
      <a:lvl4pPr marL="2133547" indent="-304792" algn="l" defTabSz="609585" rtl="0" eaLnBrk="1" latinLnBrk="0" hangingPunct="1">
        <a:spcBef>
          <a:spcPct val="20000"/>
        </a:spcBef>
        <a:buFont typeface="Arial"/>
        <a:buChar char="–"/>
        <a:defRPr sz="2667" kern="1200">
          <a:solidFill>
            <a:schemeClr val="tx1"/>
          </a:solidFill>
          <a:latin typeface="+mn-lt"/>
          <a:ea typeface="+mn-ea"/>
          <a:cs typeface="+mn-cs"/>
        </a:defRPr>
      </a:lvl4pPr>
      <a:lvl5pPr marL="2743131" indent="-304792" algn="l" defTabSz="609585" rtl="0" eaLnBrk="1" latinLnBrk="0" hangingPunct="1">
        <a:spcBef>
          <a:spcPct val="20000"/>
        </a:spcBef>
        <a:buFont typeface="Arial"/>
        <a:buChar char="»"/>
        <a:defRPr sz="2667" kern="1200">
          <a:solidFill>
            <a:schemeClr val="tx1"/>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20"/>
          <a:stretch>
            <a:fillRect/>
          </a:stretch>
        </a:blip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42DFE96D-BEF2-22FE-12C1-22D06F6C5497}"/>
              </a:ext>
            </a:extLst>
          </p:cNvPr>
          <p:cNvGraphicFramePr>
            <a:graphicFrameLocks noChangeAspect="1"/>
          </p:cNvGraphicFramePr>
          <p:nvPr userDrawn="1">
            <p:custDataLst>
              <p:tags r:id="rId19"/>
            </p:custDataLst>
            <p:extLst>
              <p:ext uri="{D42A27DB-BD31-4B8C-83A1-F6EECF244321}">
                <p14:modId xmlns:p14="http://schemas.microsoft.com/office/powerpoint/2010/main" val="261483634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21" imgW="606" imgH="605" progId="TCLayout.ActiveDocument.1">
                  <p:embed/>
                </p:oleObj>
              </mc:Choice>
              <mc:Fallback>
                <p:oleObj name="think-cell Slide" r:id="rId21" imgW="606" imgH="605" progId="TCLayout.ActiveDocument.1">
                  <p:embed/>
                  <p:pic>
                    <p:nvPicPr>
                      <p:cNvPr id="2" name="think-cell data - do not delete" hidden="1">
                        <a:extLst>
                          <a:ext uri="{FF2B5EF4-FFF2-40B4-BE49-F238E27FC236}">
                            <a16:creationId xmlns:a16="http://schemas.microsoft.com/office/drawing/2014/main" id="{42DFE96D-BEF2-22FE-12C1-22D06F6C5497}"/>
                          </a:ext>
                        </a:extLst>
                      </p:cNvPr>
                      <p:cNvPicPr/>
                      <p:nvPr/>
                    </p:nvPicPr>
                    <p:blipFill>
                      <a:blip r:embed="rId22"/>
                      <a:stretch>
                        <a:fillRect/>
                      </a:stretch>
                    </p:blipFill>
                    <p:spPr>
                      <a:xfrm>
                        <a:off x="1588" y="1588"/>
                        <a:ext cx="1588" cy="1588"/>
                      </a:xfrm>
                      <a:prstGeom prst="rect">
                        <a:avLst/>
                      </a:prstGeom>
                    </p:spPr>
                  </p:pic>
                </p:oleObj>
              </mc:Fallback>
            </mc:AlternateContent>
          </a:graphicData>
        </a:graphic>
      </p:graphicFrame>
      <p:sp>
        <p:nvSpPr>
          <p:cNvPr id="6" name="Text Placeholder 19"/>
          <p:cNvSpPr txBox="1">
            <a:spLocks/>
          </p:cNvSpPr>
          <p:nvPr/>
        </p:nvSpPr>
        <p:spPr>
          <a:xfrm>
            <a:off x="6781801" y="6389313"/>
            <a:ext cx="3693808" cy="134723"/>
          </a:xfrm>
          <a:prstGeom prst="rect">
            <a:avLst/>
          </a:prstGeom>
        </p:spPr>
        <p:txBody>
          <a:bodyPr lIns="0" tIns="0" rIns="0" bIns="0"/>
          <a:lstStyle>
            <a:lvl1pPr marL="0" marR="0" indent="0" algn="r" defTabSz="457155" rtl="0" eaLnBrk="1" fontAlgn="base" latinLnBrk="0" hangingPunct="1">
              <a:lnSpc>
                <a:spcPct val="100000"/>
              </a:lnSpc>
              <a:spcBef>
                <a:spcPct val="20000"/>
              </a:spcBef>
              <a:spcAft>
                <a:spcPct val="0"/>
              </a:spcAft>
              <a:buClr>
                <a:schemeClr val="accent1"/>
              </a:buClr>
              <a:buSzTx/>
              <a:buFont typeface="Arial"/>
              <a:buNone/>
              <a:tabLst/>
              <a:defRPr sz="600" b="0" kern="1200" cap="none" spc="0" baseline="0">
                <a:solidFill>
                  <a:schemeClr val="tx1"/>
                </a:solidFill>
                <a:latin typeface="Verdana"/>
                <a:ea typeface="ＭＳ Ｐゴシック" charset="0"/>
                <a:cs typeface="Verdana"/>
              </a:defRPr>
            </a:lvl1pPr>
            <a:lvl2pPr marL="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2pPr>
            <a:lvl3pPr marL="557784" indent="-285750" algn="l" defTabSz="457155" rtl="0" eaLnBrk="1" fontAlgn="base" hangingPunct="1">
              <a:lnSpc>
                <a:spcPts val="2500"/>
              </a:lnSpc>
              <a:spcBef>
                <a:spcPts val="400"/>
              </a:spcBef>
              <a:spcAft>
                <a:spcPct val="0"/>
              </a:spcAft>
              <a:buClr>
                <a:schemeClr val="accent1"/>
              </a:buClr>
              <a:buFont typeface="Lucida Grande"/>
              <a:buChar char="­"/>
              <a:defRPr sz="1700" kern="1200">
                <a:solidFill>
                  <a:srgbClr val="002C6C"/>
                </a:solidFill>
                <a:latin typeface="Verdana"/>
                <a:ea typeface="ＭＳ Ｐゴシック" charset="0"/>
                <a:cs typeface="Verdana"/>
              </a:defRPr>
            </a:lvl3pPr>
            <a:lvl4pPr marL="82296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4pPr>
            <a:lvl5pPr marL="1051560" indent="-228578" algn="l" defTabSz="457155" rtl="0" eaLnBrk="1" fontAlgn="base" hangingPunct="1">
              <a:lnSpc>
                <a:spcPts val="2500"/>
              </a:lnSpc>
              <a:spcBef>
                <a:spcPts val="400"/>
              </a:spcBef>
              <a:spcAft>
                <a:spcPct val="0"/>
              </a:spcAft>
              <a:buClr>
                <a:schemeClr val="accent1"/>
              </a:buClr>
              <a:buSzPct val="100000"/>
              <a:buFont typeface="Lucida Grande"/>
              <a:buChar char="­"/>
              <a:defRPr sz="1700" kern="1200">
                <a:solidFill>
                  <a:srgbClr val="002C6C"/>
                </a:solidFill>
                <a:latin typeface="Verdana"/>
                <a:ea typeface="ＭＳ Ｐゴシック" charset="0"/>
                <a:cs typeface="Verdana"/>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r" defTabSz="457155" rtl="0" eaLnBrk="1" fontAlgn="base" latinLnBrk="0" hangingPunct="1">
              <a:lnSpc>
                <a:spcPct val="100000"/>
              </a:lnSpc>
              <a:spcBef>
                <a:spcPct val="20000"/>
              </a:spcBef>
              <a:spcAft>
                <a:spcPct val="0"/>
              </a:spcAft>
              <a:buClr>
                <a:srgbClr val="F26334"/>
              </a:buClr>
              <a:buSzTx/>
              <a:buFont typeface="Arial"/>
              <a:buNone/>
              <a:tabLst/>
              <a:defRPr/>
            </a:pPr>
            <a:r>
              <a:rPr kumimoji="0" lang="en-GB" sz="800" b="0" i="0" u="none" strike="noStrike" kern="1200" cap="none" spc="0" normalizeH="0" baseline="0" noProof="0">
                <a:ln>
                  <a:noFill/>
                </a:ln>
                <a:solidFill>
                  <a:srgbClr val="454545"/>
                </a:solidFill>
                <a:effectLst/>
                <a:uLnTx/>
                <a:uFillTx/>
                <a:latin typeface="Verdana"/>
                <a:ea typeface="ＭＳ Ｐゴシック" charset="0"/>
              </a:rPr>
              <a:t>© GS1 2025</a:t>
            </a:r>
          </a:p>
        </p:txBody>
      </p:sp>
      <p:pic>
        <p:nvPicPr>
          <p:cNvPr id="7" name="Picture 6"/>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582896" y="6194843"/>
            <a:ext cx="1750185" cy="514644"/>
          </a:xfrm>
          <a:prstGeom prst="rect">
            <a:avLst/>
          </a:prstGeom>
        </p:spPr>
      </p:pic>
      <p:sp>
        <p:nvSpPr>
          <p:cNvPr id="9" name="Slide Number Placeholder 9"/>
          <p:cNvSpPr>
            <a:spLocks noGrp="1"/>
          </p:cNvSpPr>
          <p:nvPr>
            <p:ph type="sldNum" sz="quarter" idx="4"/>
          </p:nvPr>
        </p:nvSpPr>
        <p:spPr>
          <a:xfrm>
            <a:off x="11263314" y="6346174"/>
            <a:ext cx="330047" cy="200260"/>
          </a:xfrm>
          <a:prstGeom prst="rect">
            <a:avLst/>
          </a:prstGeom>
        </p:spPr>
        <p:txBody>
          <a:bodyPr vert="horz" wrap="square" lIns="0" tIns="0" rIns="0" bIns="0" numCol="1" anchor="ctr" anchorCtr="0" compatLnSpc="1">
            <a:prstTxWarp prst="textNoShape">
              <a:avLst/>
            </a:prstTxWarp>
          </a:bodyPr>
          <a:lstStyle>
            <a:lvl1pPr algn="r">
              <a:defRPr sz="933" smtClean="0">
                <a:solidFill>
                  <a:srgbClr val="454545"/>
                </a:solidFill>
                <a:latin typeface="Verdana"/>
                <a:cs typeface="Verdana"/>
              </a:defRPr>
            </a:lvl1pPr>
          </a:lstStyle>
          <a:p>
            <a:pPr marL="0" marR="0" lvl="0" indent="0" algn="r" defTabSz="914400" rtl="0" eaLnBrk="1" fontAlgn="base" latinLnBrk="0" hangingPunct="1">
              <a:lnSpc>
                <a:spcPct val="100000"/>
              </a:lnSpc>
              <a:spcBef>
                <a:spcPts val="0"/>
              </a:spcBef>
              <a:spcAft>
                <a:spcPct val="0"/>
              </a:spcAft>
              <a:buClrTx/>
              <a:buSzTx/>
              <a:buFontTx/>
              <a:buNone/>
              <a:tabLst/>
              <a:defRPr/>
            </a:pPr>
            <a:fld id="{4472AB7F-E8D0-4874-A9B8-335B68DC5F05}" type="slidenum">
              <a:rPr kumimoji="0" lang="en-GB" sz="933" b="0" i="0" u="none" strike="noStrike" kern="1200" cap="none" spc="0" normalizeH="0" baseline="0" noProof="0" smtClean="0">
                <a:ln>
                  <a:noFill/>
                </a:ln>
                <a:solidFill>
                  <a:srgbClr val="454545"/>
                </a:solidFill>
                <a:effectLst/>
                <a:uLnTx/>
                <a:uFillTx/>
                <a:latin typeface="Verdana"/>
                <a:ea typeface="+mn-ea"/>
              </a:rPr>
              <a:pPr marL="0" marR="0" lvl="0" indent="0" algn="r" defTabSz="914400" rtl="0" eaLnBrk="1" fontAlgn="base" latinLnBrk="0" hangingPunct="1">
                <a:lnSpc>
                  <a:spcPct val="100000"/>
                </a:lnSpc>
                <a:spcBef>
                  <a:spcPts val="0"/>
                </a:spcBef>
                <a:spcAft>
                  <a:spcPct val="0"/>
                </a:spcAft>
                <a:buClrTx/>
                <a:buSzTx/>
                <a:buFontTx/>
                <a:buNone/>
                <a:tabLst/>
                <a:defRPr/>
              </a:pPr>
              <a:t>‹#›</a:t>
            </a:fld>
            <a:endParaRPr kumimoji="0" lang="en-GB" sz="933" b="0" i="0" u="none" strike="noStrike" kern="1200" cap="none" spc="0" normalizeH="0" baseline="0" noProof="0">
              <a:ln>
                <a:noFill/>
              </a:ln>
              <a:solidFill>
                <a:srgbClr val="454545"/>
              </a:solidFill>
              <a:effectLst/>
              <a:uLnTx/>
              <a:uFillTx/>
              <a:latin typeface="Verdana"/>
              <a:ea typeface="+mn-ea"/>
            </a:endParaRPr>
          </a:p>
        </p:txBody>
      </p:sp>
    </p:spTree>
    <p:extLst>
      <p:ext uri="{BB962C8B-B14F-4D97-AF65-F5344CB8AC3E}">
        <p14:creationId xmlns:p14="http://schemas.microsoft.com/office/powerpoint/2010/main" val="3317121228"/>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 id="2147483754" r:id="rId12"/>
    <p:sldLayoutId id="2147483755" r:id="rId13"/>
    <p:sldLayoutId id="2147483756" r:id="rId14"/>
    <p:sldLayoutId id="2147483757" r:id="rId15"/>
    <p:sldLayoutId id="2147483758" r:id="rId16"/>
    <p:sldLayoutId id="2147483759" r:id="rId17"/>
  </p:sldLayoutIdLst>
  <p:hf hdr="0" ftr="0" dt="0"/>
  <p:txStyles>
    <p:titleStyle>
      <a:lvl1pPr algn="ctr" defTabSz="609585"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609585" rtl="0" eaLnBrk="1" latinLnBrk="0" hangingPunct="1">
        <a:spcBef>
          <a:spcPct val="20000"/>
        </a:spcBef>
        <a:buFont typeface="Arial"/>
        <a:buChar char="•"/>
        <a:defRPr sz="4267" kern="1200">
          <a:solidFill>
            <a:schemeClr val="tx1"/>
          </a:solidFill>
          <a:latin typeface="+mn-lt"/>
          <a:ea typeface="+mn-ea"/>
          <a:cs typeface="+mn-cs"/>
        </a:defRPr>
      </a:lvl1pPr>
      <a:lvl2pPr marL="990575" indent="-380990" algn="l" defTabSz="609585" rtl="0" eaLnBrk="1" latinLnBrk="0" hangingPunct="1">
        <a:spcBef>
          <a:spcPct val="20000"/>
        </a:spcBef>
        <a:buFont typeface="Arial"/>
        <a:buChar char="–"/>
        <a:defRPr sz="3733" kern="1200">
          <a:solidFill>
            <a:schemeClr val="tx1"/>
          </a:solidFill>
          <a:latin typeface="+mn-lt"/>
          <a:ea typeface="+mn-ea"/>
          <a:cs typeface="+mn-cs"/>
        </a:defRPr>
      </a:lvl2pPr>
      <a:lvl3pPr marL="1523962" indent="-304792" algn="l" defTabSz="609585" rtl="0" eaLnBrk="1" latinLnBrk="0" hangingPunct="1">
        <a:spcBef>
          <a:spcPct val="20000"/>
        </a:spcBef>
        <a:buFont typeface="Arial"/>
        <a:buChar char="•"/>
        <a:defRPr sz="3200" kern="1200">
          <a:solidFill>
            <a:schemeClr val="tx1"/>
          </a:solidFill>
          <a:latin typeface="+mn-lt"/>
          <a:ea typeface="+mn-ea"/>
          <a:cs typeface="+mn-cs"/>
        </a:defRPr>
      </a:lvl3pPr>
      <a:lvl4pPr marL="2133547" indent="-304792" algn="l" defTabSz="609585" rtl="0" eaLnBrk="1" latinLnBrk="0" hangingPunct="1">
        <a:spcBef>
          <a:spcPct val="20000"/>
        </a:spcBef>
        <a:buFont typeface="Arial"/>
        <a:buChar char="–"/>
        <a:defRPr sz="2667" kern="1200">
          <a:solidFill>
            <a:schemeClr val="tx1"/>
          </a:solidFill>
          <a:latin typeface="+mn-lt"/>
          <a:ea typeface="+mn-ea"/>
          <a:cs typeface="+mn-cs"/>
        </a:defRPr>
      </a:lvl4pPr>
      <a:lvl5pPr marL="2743131" indent="-304792" algn="l" defTabSz="609585" rtl="0" eaLnBrk="1" latinLnBrk="0" hangingPunct="1">
        <a:spcBef>
          <a:spcPct val="20000"/>
        </a:spcBef>
        <a:buFont typeface="Arial"/>
        <a:buChar char="»"/>
        <a:defRPr sz="2667" kern="1200">
          <a:solidFill>
            <a:schemeClr val="tx1"/>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596639" y="230191"/>
            <a:ext cx="10991923" cy="906196"/>
          </a:xfrm>
          <a:prstGeom prst="rect">
            <a:avLst/>
          </a:prstGeom>
          <a:noFill/>
          <a:ln>
            <a:noFill/>
          </a:ln>
        </p:spPr>
        <p:txBody>
          <a:bodyPr vert="horz" wrap="square" lIns="0" tIns="45716" rIns="91431" bIns="45716" numCol="1" anchor="ctr" anchorCtr="0" compatLnSpc="1">
            <a:prstTxWarp prst="textNoShape">
              <a:avLst/>
            </a:prstTxWarp>
          </a:bodyPr>
          <a:lstStyle/>
          <a:p>
            <a:pPr lvl="0"/>
            <a:r>
              <a:rPr lang="en-GB" noProof="0" dirty="0"/>
              <a:t>Click to Edit Title</a:t>
            </a:r>
          </a:p>
        </p:txBody>
      </p:sp>
      <p:sp>
        <p:nvSpPr>
          <p:cNvPr id="15" name="Text Placeholder 19"/>
          <p:cNvSpPr txBox="1">
            <a:spLocks/>
          </p:cNvSpPr>
          <p:nvPr/>
        </p:nvSpPr>
        <p:spPr>
          <a:xfrm>
            <a:off x="6781801" y="6389313"/>
            <a:ext cx="3693808" cy="134723"/>
          </a:xfrm>
          <a:prstGeom prst="rect">
            <a:avLst/>
          </a:prstGeom>
        </p:spPr>
        <p:txBody>
          <a:bodyPr lIns="0" tIns="0" rIns="0" bIns="0"/>
          <a:lstStyle>
            <a:lvl1pPr marL="0" marR="0" indent="0" algn="r" defTabSz="457155" rtl="0" eaLnBrk="1" fontAlgn="base" latinLnBrk="0" hangingPunct="1">
              <a:lnSpc>
                <a:spcPct val="100000"/>
              </a:lnSpc>
              <a:spcBef>
                <a:spcPct val="20000"/>
              </a:spcBef>
              <a:spcAft>
                <a:spcPct val="0"/>
              </a:spcAft>
              <a:buClr>
                <a:schemeClr val="accent1"/>
              </a:buClr>
              <a:buSzTx/>
              <a:buFont typeface="Arial"/>
              <a:buNone/>
              <a:tabLst/>
              <a:defRPr sz="600" b="0" kern="1200" cap="none" spc="0" baseline="0">
                <a:solidFill>
                  <a:schemeClr val="tx1"/>
                </a:solidFill>
                <a:latin typeface="Verdana"/>
                <a:ea typeface="ＭＳ Ｐゴシック" charset="0"/>
                <a:cs typeface="Verdana"/>
              </a:defRPr>
            </a:lvl1pPr>
            <a:lvl2pPr marL="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2pPr>
            <a:lvl3pPr marL="557784" indent="-285750" algn="l" defTabSz="457155" rtl="0" eaLnBrk="1" fontAlgn="base" hangingPunct="1">
              <a:lnSpc>
                <a:spcPts val="2500"/>
              </a:lnSpc>
              <a:spcBef>
                <a:spcPts val="400"/>
              </a:spcBef>
              <a:spcAft>
                <a:spcPct val="0"/>
              </a:spcAft>
              <a:buClr>
                <a:schemeClr val="accent1"/>
              </a:buClr>
              <a:buFont typeface="Lucida Grande"/>
              <a:buChar char="­"/>
              <a:defRPr sz="1700" kern="1200">
                <a:solidFill>
                  <a:srgbClr val="002C6C"/>
                </a:solidFill>
                <a:latin typeface="Verdana"/>
                <a:ea typeface="ＭＳ Ｐゴシック" charset="0"/>
                <a:cs typeface="Verdana"/>
              </a:defRPr>
            </a:lvl3pPr>
            <a:lvl4pPr marL="82296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4pPr>
            <a:lvl5pPr marL="1051560" indent="-228578" algn="l" defTabSz="457155" rtl="0" eaLnBrk="1" fontAlgn="base" hangingPunct="1">
              <a:lnSpc>
                <a:spcPts val="2500"/>
              </a:lnSpc>
              <a:spcBef>
                <a:spcPts val="400"/>
              </a:spcBef>
              <a:spcAft>
                <a:spcPct val="0"/>
              </a:spcAft>
              <a:buClr>
                <a:schemeClr val="accent1"/>
              </a:buClr>
              <a:buSzPct val="100000"/>
              <a:buFont typeface="Lucida Grande"/>
              <a:buChar char="­"/>
              <a:defRPr sz="1700" kern="1200">
                <a:solidFill>
                  <a:srgbClr val="002C6C"/>
                </a:solidFill>
                <a:latin typeface="Verdana"/>
                <a:ea typeface="ＭＳ Ｐゴシック" charset="0"/>
                <a:cs typeface="Verdana"/>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a:lstStyle>
          <a:p>
            <a:r>
              <a:rPr lang="en-GB" sz="800" noProof="0" dirty="0">
                <a:solidFill>
                  <a:srgbClr val="454545"/>
                </a:solidFill>
              </a:rPr>
              <a:t>© GS1</a:t>
            </a:r>
            <a:r>
              <a:rPr lang="en-GB" sz="800" baseline="0" noProof="0" dirty="0">
                <a:solidFill>
                  <a:srgbClr val="454545"/>
                </a:solidFill>
              </a:rPr>
              <a:t> MEMA </a:t>
            </a:r>
            <a:r>
              <a:rPr lang="en-GB" sz="800" noProof="0" dirty="0">
                <a:solidFill>
                  <a:srgbClr val="454545"/>
                </a:solidFill>
              </a:rPr>
              <a:t>2024</a:t>
            </a:r>
          </a:p>
        </p:txBody>
      </p:sp>
      <p:pic>
        <p:nvPicPr>
          <p:cNvPr id="6" name="Picture 5"/>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582896" y="6194843"/>
            <a:ext cx="1750185" cy="514644"/>
          </a:xfrm>
          <a:prstGeom prst="rect">
            <a:avLst/>
          </a:prstGeom>
        </p:spPr>
      </p:pic>
      <p:sp>
        <p:nvSpPr>
          <p:cNvPr id="7" name="Slide Number Placeholder 9"/>
          <p:cNvSpPr>
            <a:spLocks noGrp="1"/>
          </p:cNvSpPr>
          <p:nvPr>
            <p:ph type="sldNum" sz="quarter" idx="4"/>
          </p:nvPr>
        </p:nvSpPr>
        <p:spPr>
          <a:xfrm>
            <a:off x="11263314" y="6346174"/>
            <a:ext cx="330047" cy="200260"/>
          </a:xfrm>
          <a:prstGeom prst="rect">
            <a:avLst/>
          </a:prstGeom>
        </p:spPr>
        <p:txBody>
          <a:bodyPr vert="horz" wrap="square" lIns="0" tIns="0" rIns="0" bIns="0" numCol="1" anchor="ctr" anchorCtr="0" compatLnSpc="1">
            <a:prstTxWarp prst="textNoShape">
              <a:avLst/>
            </a:prstTxWarp>
          </a:bodyPr>
          <a:lstStyle>
            <a:lvl1pPr algn="r">
              <a:defRPr sz="933" smtClean="0">
                <a:solidFill>
                  <a:srgbClr val="454545"/>
                </a:solidFill>
                <a:latin typeface="Verdana"/>
                <a:cs typeface="Verdana"/>
              </a:defRPr>
            </a:lvl1p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Tree>
    <p:extLst>
      <p:ext uri="{BB962C8B-B14F-4D97-AF65-F5344CB8AC3E}">
        <p14:creationId xmlns:p14="http://schemas.microsoft.com/office/powerpoint/2010/main" val="986324961"/>
      </p:ext>
    </p:extLst>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 id="2147483772" r:id="rId12"/>
    <p:sldLayoutId id="2147483773" r:id="rId13"/>
    <p:sldLayoutId id="2147483774" r:id="rId14"/>
    <p:sldLayoutId id="2147483775" r:id="rId15"/>
    <p:sldLayoutId id="2147483776" r:id="rId16"/>
    <p:sldLayoutId id="2147483777" r:id="rId17"/>
    <p:sldLayoutId id="2147483778" r:id="rId18"/>
    <p:sldLayoutId id="2147483779" r:id="rId19"/>
    <p:sldLayoutId id="2147483780" r:id="rId20"/>
    <p:sldLayoutId id="2147483782" r:id="rId21"/>
  </p:sldLayoutIdLst>
  <p:hf hdr="0" ftr="0" dt="0"/>
  <p:txStyles>
    <p:titleStyle>
      <a:lvl1pPr algn="l" defTabSz="609525" rtl="0" eaLnBrk="1" fontAlgn="base" hangingPunct="1">
        <a:lnSpc>
          <a:spcPct val="90000"/>
        </a:lnSpc>
        <a:spcBef>
          <a:spcPct val="0"/>
        </a:spcBef>
        <a:spcAft>
          <a:spcPct val="0"/>
        </a:spcAft>
        <a:defRPr sz="3333" kern="1200" cap="none" spc="0">
          <a:solidFill>
            <a:schemeClr val="tx2"/>
          </a:solidFill>
          <a:latin typeface="Verdana"/>
          <a:ea typeface="ＭＳ Ｐゴシック" charset="0"/>
          <a:cs typeface="Verdana"/>
        </a:defRPr>
      </a:lvl1pPr>
      <a:lvl2pPr algn="l" defTabSz="609525" rtl="0" eaLnBrk="1" fontAlgn="base" hangingPunct="1">
        <a:spcBef>
          <a:spcPct val="0"/>
        </a:spcBef>
        <a:spcAft>
          <a:spcPct val="0"/>
        </a:spcAft>
        <a:defRPr sz="3200">
          <a:solidFill>
            <a:schemeClr val="bg1"/>
          </a:solidFill>
          <a:latin typeface="Arial" charset="0"/>
          <a:ea typeface="ＭＳ Ｐゴシック" charset="0"/>
          <a:cs typeface="ＭＳ Ｐゴシック" charset="0"/>
        </a:defRPr>
      </a:lvl2pPr>
      <a:lvl3pPr algn="l" defTabSz="609525" rtl="0" eaLnBrk="1" fontAlgn="base" hangingPunct="1">
        <a:spcBef>
          <a:spcPct val="0"/>
        </a:spcBef>
        <a:spcAft>
          <a:spcPct val="0"/>
        </a:spcAft>
        <a:defRPr sz="3200">
          <a:solidFill>
            <a:schemeClr val="bg1"/>
          </a:solidFill>
          <a:latin typeface="Arial" charset="0"/>
          <a:ea typeface="ＭＳ Ｐゴシック" charset="0"/>
          <a:cs typeface="ＭＳ Ｐゴシック" charset="0"/>
        </a:defRPr>
      </a:lvl3pPr>
      <a:lvl4pPr algn="l" defTabSz="609525" rtl="0" eaLnBrk="1" fontAlgn="base" hangingPunct="1">
        <a:spcBef>
          <a:spcPct val="0"/>
        </a:spcBef>
        <a:spcAft>
          <a:spcPct val="0"/>
        </a:spcAft>
        <a:defRPr sz="3200">
          <a:solidFill>
            <a:schemeClr val="bg1"/>
          </a:solidFill>
          <a:latin typeface="Arial" charset="0"/>
          <a:ea typeface="ＭＳ Ｐゴシック" charset="0"/>
          <a:cs typeface="ＭＳ Ｐゴシック" charset="0"/>
        </a:defRPr>
      </a:lvl4pPr>
      <a:lvl5pPr algn="l" defTabSz="609525" rtl="0" eaLnBrk="1" fontAlgn="base" hangingPunct="1">
        <a:spcBef>
          <a:spcPct val="0"/>
        </a:spcBef>
        <a:spcAft>
          <a:spcPct val="0"/>
        </a:spcAft>
        <a:defRPr sz="3200">
          <a:solidFill>
            <a:schemeClr val="bg1"/>
          </a:solidFill>
          <a:latin typeface="Arial" charset="0"/>
          <a:ea typeface="ＭＳ Ｐゴシック" charset="0"/>
          <a:cs typeface="ＭＳ Ｐゴシック" charset="0"/>
        </a:defRPr>
      </a:lvl5pPr>
      <a:lvl6pPr marL="609525" algn="l" defTabSz="609525" rtl="0" eaLnBrk="1" fontAlgn="base" hangingPunct="1">
        <a:spcBef>
          <a:spcPct val="0"/>
        </a:spcBef>
        <a:spcAft>
          <a:spcPct val="0"/>
        </a:spcAft>
        <a:defRPr sz="3467">
          <a:solidFill>
            <a:srgbClr val="002C6C"/>
          </a:solidFill>
          <a:latin typeface="Arial" charset="0"/>
          <a:ea typeface="ＭＳ Ｐゴシック" charset="0"/>
          <a:cs typeface="ＭＳ Ｐゴシック" charset="0"/>
        </a:defRPr>
      </a:lvl6pPr>
      <a:lvl7pPr marL="1219050" algn="l" defTabSz="609525" rtl="0" eaLnBrk="1" fontAlgn="base" hangingPunct="1">
        <a:spcBef>
          <a:spcPct val="0"/>
        </a:spcBef>
        <a:spcAft>
          <a:spcPct val="0"/>
        </a:spcAft>
        <a:defRPr sz="3467">
          <a:solidFill>
            <a:srgbClr val="002C6C"/>
          </a:solidFill>
          <a:latin typeface="Arial" charset="0"/>
          <a:ea typeface="ＭＳ Ｐゴシック" charset="0"/>
          <a:cs typeface="ＭＳ Ｐゴシック" charset="0"/>
        </a:defRPr>
      </a:lvl7pPr>
      <a:lvl8pPr marL="1828576" algn="l" defTabSz="609525" rtl="0" eaLnBrk="1" fontAlgn="base" hangingPunct="1">
        <a:spcBef>
          <a:spcPct val="0"/>
        </a:spcBef>
        <a:spcAft>
          <a:spcPct val="0"/>
        </a:spcAft>
        <a:defRPr sz="3467">
          <a:solidFill>
            <a:srgbClr val="002C6C"/>
          </a:solidFill>
          <a:latin typeface="Arial" charset="0"/>
          <a:ea typeface="ＭＳ Ｐゴシック" charset="0"/>
          <a:cs typeface="ＭＳ Ｐゴシック" charset="0"/>
        </a:defRPr>
      </a:lvl8pPr>
      <a:lvl9pPr marL="2438102" algn="l" defTabSz="609525" rtl="0" eaLnBrk="1" fontAlgn="base" hangingPunct="1">
        <a:spcBef>
          <a:spcPct val="0"/>
        </a:spcBef>
        <a:spcAft>
          <a:spcPct val="0"/>
        </a:spcAft>
        <a:defRPr sz="3467">
          <a:solidFill>
            <a:srgbClr val="002C6C"/>
          </a:solidFill>
          <a:latin typeface="Arial" charset="0"/>
          <a:ea typeface="ＭＳ Ｐゴシック" charset="0"/>
          <a:cs typeface="ＭＳ Ｐゴシック" charset="0"/>
        </a:defRPr>
      </a:lvl9pPr>
    </p:titleStyle>
    <p:bodyStyle>
      <a:lvl1pPr marL="479988" marR="0" indent="-380990" algn="l" defTabSz="609525" rtl="0" eaLnBrk="1" fontAlgn="base" latinLnBrk="0" hangingPunct="1">
        <a:lnSpc>
          <a:spcPct val="110000"/>
        </a:lnSpc>
        <a:spcBef>
          <a:spcPts val="533"/>
        </a:spcBef>
        <a:spcAft>
          <a:spcPct val="0"/>
        </a:spcAft>
        <a:buClr>
          <a:schemeClr val="accent1"/>
        </a:buClr>
        <a:buSzTx/>
        <a:buFont typeface="Arial"/>
        <a:buChar char="•"/>
        <a:tabLst/>
        <a:defRPr sz="2267" b="0" i="0" kern="1200" baseline="0">
          <a:solidFill>
            <a:schemeClr val="tx2"/>
          </a:solidFill>
          <a:latin typeface="Verdana"/>
          <a:ea typeface="ＭＳ Ｐゴシック" charset="0"/>
          <a:cs typeface="Verdana"/>
        </a:defRPr>
      </a:lvl1pPr>
      <a:lvl2pPr marL="743981" marR="0" indent="-380990" algn="l" defTabSz="609525" rtl="0" eaLnBrk="1" fontAlgn="base" latinLnBrk="0" hangingPunct="1">
        <a:lnSpc>
          <a:spcPct val="110000"/>
        </a:lnSpc>
        <a:spcBef>
          <a:spcPts val="533"/>
        </a:spcBef>
        <a:spcAft>
          <a:spcPct val="0"/>
        </a:spcAft>
        <a:buClr>
          <a:schemeClr val="accent1"/>
        </a:buClr>
        <a:buSzTx/>
        <a:buFont typeface="Lucida Grande"/>
        <a:buChar char="­"/>
        <a:tabLst/>
        <a:defRPr sz="2267" b="0" i="0" kern="1200">
          <a:solidFill>
            <a:schemeClr val="tx2"/>
          </a:solidFill>
          <a:latin typeface="Verdana"/>
          <a:ea typeface="ＭＳ Ｐゴシック" charset="0"/>
          <a:cs typeface="Verdana"/>
        </a:defRPr>
      </a:lvl2pPr>
      <a:lvl3pPr marL="1099173" indent="-380990" algn="l" defTabSz="609525" rtl="0" eaLnBrk="1" fontAlgn="base" hangingPunct="1">
        <a:lnSpc>
          <a:spcPct val="110000"/>
        </a:lnSpc>
        <a:spcBef>
          <a:spcPts val="533"/>
        </a:spcBef>
        <a:spcAft>
          <a:spcPct val="0"/>
        </a:spcAft>
        <a:buClr>
          <a:schemeClr val="accent1"/>
        </a:buClr>
        <a:buFont typeface="Arial"/>
        <a:buChar char="•"/>
        <a:defRPr sz="2267" b="0" i="0" kern="1200">
          <a:solidFill>
            <a:schemeClr val="tx2"/>
          </a:solidFill>
          <a:latin typeface="Verdana"/>
          <a:ea typeface="ＭＳ Ｐゴシック" charset="0"/>
          <a:cs typeface="Verdana"/>
        </a:defRPr>
      </a:lvl3pPr>
      <a:lvl4pPr marL="1401565" indent="-304763" algn="l" defTabSz="609525" rtl="0" eaLnBrk="1" fontAlgn="base" hangingPunct="1">
        <a:lnSpc>
          <a:spcPct val="110000"/>
        </a:lnSpc>
        <a:spcBef>
          <a:spcPts val="533"/>
        </a:spcBef>
        <a:spcAft>
          <a:spcPct val="0"/>
        </a:spcAft>
        <a:buClr>
          <a:schemeClr val="accent1"/>
        </a:buClr>
        <a:buFont typeface="Lucida Grande"/>
        <a:buChar char="­"/>
        <a:defRPr sz="2267" b="0" i="0" kern="1200">
          <a:solidFill>
            <a:schemeClr val="tx2"/>
          </a:solidFill>
          <a:latin typeface="Verdana"/>
          <a:ea typeface="ＭＳ Ｐゴシック" charset="0"/>
          <a:cs typeface="Verdana"/>
        </a:defRPr>
      </a:lvl4pPr>
      <a:lvl5pPr marL="1689558" indent="-304763" algn="l" defTabSz="609525" rtl="0" eaLnBrk="1" fontAlgn="base" hangingPunct="1">
        <a:lnSpc>
          <a:spcPct val="110000"/>
        </a:lnSpc>
        <a:spcBef>
          <a:spcPts val="533"/>
        </a:spcBef>
        <a:spcAft>
          <a:spcPct val="0"/>
        </a:spcAft>
        <a:buClr>
          <a:schemeClr val="accent1"/>
        </a:buClr>
        <a:buSzPct val="100000"/>
        <a:buFont typeface="Arial"/>
        <a:buChar char="•"/>
        <a:defRPr sz="2267" b="0" i="0" kern="1200">
          <a:solidFill>
            <a:schemeClr val="tx2"/>
          </a:solidFill>
          <a:latin typeface="Verdana"/>
          <a:ea typeface="ＭＳ Ｐゴシック" charset="0"/>
          <a:cs typeface="Verdana"/>
        </a:defRPr>
      </a:lvl5pPr>
      <a:lvl6pPr marL="3352388" indent="-304763" algn="l" defTabSz="609525" rtl="0" eaLnBrk="1" latinLnBrk="0" hangingPunct="1">
        <a:spcBef>
          <a:spcPct val="20000"/>
        </a:spcBef>
        <a:buFont typeface="Arial"/>
        <a:buChar char="•"/>
        <a:defRPr sz="2667" kern="1200">
          <a:solidFill>
            <a:schemeClr val="tx1"/>
          </a:solidFill>
          <a:latin typeface="+mn-lt"/>
          <a:ea typeface="+mn-ea"/>
          <a:cs typeface="+mn-cs"/>
        </a:defRPr>
      </a:lvl6pPr>
      <a:lvl7pPr marL="3961913" indent="-304763" algn="l" defTabSz="609525" rtl="0" eaLnBrk="1" latinLnBrk="0" hangingPunct="1">
        <a:spcBef>
          <a:spcPct val="20000"/>
        </a:spcBef>
        <a:buFont typeface="Arial"/>
        <a:buChar char="•"/>
        <a:defRPr sz="2667" kern="1200">
          <a:solidFill>
            <a:schemeClr val="tx1"/>
          </a:solidFill>
          <a:latin typeface="+mn-lt"/>
          <a:ea typeface="+mn-ea"/>
          <a:cs typeface="+mn-cs"/>
        </a:defRPr>
      </a:lvl7pPr>
      <a:lvl8pPr marL="4571439" indent="-304763" algn="l" defTabSz="609525" rtl="0" eaLnBrk="1" latinLnBrk="0" hangingPunct="1">
        <a:spcBef>
          <a:spcPct val="20000"/>
        </a:spcBef>
        <a:buFont typeface="Arial"/>
        <a:buChar char="•"/>
        <a:defRPr sz="2667" kern="1200">
          <a:solidFill>
            <a:schemeClr val="tx1"/>
          </a:solidFill>
          <a:latin typeface="+mn-lt"/>
          <a:ea typeface="+mn-ea"/>
          <a:cs typeface="+mn-cs"/>
        </a:defRPr>
      </a:lvl8pPr>
      <a:lvl9pPr marL="5180965" indent="-304763" algn="l" defTabSz="60952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25" rtl="0" eaLnBrk="1" latinLnBrk="0" hangingPunct="1">
        <a:defRPr sz="2400" kern="1200">
          <a:solidFill>
            <a:schemeClr val="tx1"/>
          </a:solidFill>
          <a:latin typeface="+mn-lt"/>
          <a:ea typeface="+mn-ea"/>
          <a:cs typeface="+mn-cs"/>
        </a:defRPr>
      </a:lvl1pPr>
      <a:lvl2pPr marL="609525" algn="l" defTabSz="609525" rtl="0" eaLnBrk="1" latinLnBrk="0" hangingPunct="1">
        <a:defRPr sz="2400" kern="1200">
          <a:solidFill>
            <a:schemeClr val="tx1"/>
          </a:solidFill>
          <a:latin typeface="+mn-lt"/>
          <a:ea typeface="+mn-ea"/>
          <a:cs typeface="+mn-cs"/>
        </a:defRPr>
      </a:lvl2pPr>
      <a:lvl3pPr marL="1219050" algn="l" defTabSz="609525" rtl="0" eaLnBrk="1" latinLnBrk="0" hangingPunct="1">
        <a:defRPr sz="2400" kern="1200">
          <a:solidFill>
            <a:schemeClr val="tx1"/>
          </a:solidFill>
          <a:latin typeface="+mn-lt"/>
          <a:ea typeface="+mn-ea"/>
          <a:cs typeface="+mn-cs"/>
        </a:defRPr>
      </a:lvl3pPr>
      <a:lvl4pPr marL="1828576" algn="l" defTabSz="609525" rtl="0" eaLnBrk="1" latinLnBrk="0" hangingPunct="1">
        <a:defRPr sz="2400" kern="1200">
          <a:solidFill>
            <a:schemeClr val="tx1"/>
          </a:solidFill>
          <a:latin typeface="+mn-lt"/>
          <a:ea typeface="+mn-ea"/>
          <a:cs typeface="+mn-cs"/>
        </a:defRPr>
      </a:lvl4pPr>
      <a:lvl5pPr marL="2438102" algn="l" defTabSz="609525" rtl="0" eaLnBrk="1" latinLnBrk="0" hangingPunct="1">
        <a:defRPr sz="2400" kern="1200">
          <a:solidFill>
            <a:schemeClr val="tx1"/>
          </a:solidFill>
          <a:latin typeface="+mn-lt"/>
          <a:ea typeface="+mn-ea"/>
          <a:cs typeface="+mn-cs"/>
        </a:defRPr>
      </a:lvl5pPr>
      <a:lvl6pPr marL="3047626" algn="l" defTabSz="609525" rtl="0" eaLnBrk="1" latinLnBrk="0" hangingPunct="1">
        <a:defRPr sz="2400" kern="1200">
          <a:solidFill>
            <a:schemeClr val="tx1"/>
          </a:solidFill>
          <a:latin typeface="+mn-lt"/>
          <a:ea typeface="+mn-ea"/>
          <a:cs typeface="+mn-cs"/>
        </a:defRPr>
      </a:lvl6pPr>
      <a:lvl7pPr marL="3657151" algn="l" defTabSz="609525" rtl="0" eaLnBrk="1" latinLnBrk="0" hangingPunct="1">
        <a:defRPr sz="2400" kern="1200">
          <a:solidFill>
            <a:schemeClr val="tx1"/>
          </a:solidFill>
          <a:latin typeface="+mn-lt"/>
          <a:ea typeface="+mn-ea"/>
          <a:cs typeface="+mn-cs"/>
        </a:defRPr>
      </a:lvl7pPr>
      <a:lvl8pPr marL="4266676" algn="l" defTabSz="609525" rtl="0" eaLnBrk="1" latinLnBrk="0" hangingPunct="1">
        <a:defRPr sz="2400" kern="1200">
          <a:solidFill>
            <a:schemeClr val="tx1"/>
          </a:solidFill>
          <a:latin typeface="+mn-lt"/>
          <a:ea typeface="+mn-ea"/>
          <a:cs typeface="+mn-cs"/>
        </a:defRPr>
      </a:lvl8pPr>
      <a:lvl9pPr marL="4876202" algn="l" defTabSz="609525" rtl="0" eaLnBrk="1" latinLnBrk="0" hangingPunct="1">
        <a:defRPr sz="24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 name="Pictur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60591" y="874292"/>
            <a:ext cx="2839483" cy="834955"/>
          </a:xfrm>
          <a:prstGeom prst="rect">
            <a:avLst/>
          </a:prstGeom>
        </p:spPr>
      </p:pic>
      <p:pic>
        <p:nvPicPr>
          <p:cNvPr id="9" name="Picture 8" descr="14GSGL0011_D08_PPT_Cover_Global-Language-of-Business.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694334" y="1287911"/>
            <a:ext cx="1905879" cy="103348"/>
          </a:xfrm>
          <a:prstGeom prst="rect">
            <a:avLst/>
          </a:prstGeom>
        </p:spPr>
      </p:pic>
    </p:spTree>
    <p:extLst>
      <p:ext uri="{BB962C8B-B14F-4D97-AF65-F5344CB8AC3E}">
        <p14:creationId xmlns:p14="http://schemas.microsoft.com/office/powerpoint/2010/main" val="3207460664"/>
      </p:ext>
    </p:extLst>
  </p:cSld>
  <p:clrMap bg1="lt1" tx1="dk1" bg2="lt2" tx2="dk2" accent1="accent1" accent2="accent2" accent3="accent3" accent4="accent4" accent5="accent5" accent6="accent6" hlink="hlink" folHlink="folHlink"/>
  <p:sldLayoutIdLst>
    <p:sldLayoutId id="2147483785" r:id="rId1"/>
    <p:sldLayoutId id="2147483786" r:id="rId2"/>
    <p:sldLayoutId id="2147483787" r:id="rId3"/>
    <p:sldLayoutId id="2147483788" r:id="rId4"/>
  </p:sldLayoutIdLst>
  <p:hf hdr="0" ftr="0" dt="0"/>
  <p:txStyles>
    <p:titleStyle>
      <a:lvl1pPr algn="ctr" defTabSz="609585"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609585" rtl="0" eaLnBrk="1" latinLnBrk="0" hangingPunct="1">
        <a:spcBef>
          <a:spcPct val="20000"/>
        </a:spcBef>
        <a:buFont typeface="Arial"/>
        <a:buChar char="•"/>
        <a:defRPr sz="4267" kern="1200">
          <a:solidFill>
            <a:schemeClr val="tx1"/>
          </a:solidFill>
          <a:latin typeface="+mn-lt"/>
          <a:ea typeface="+mn-ea"/>
          <a:cs typeface="+mn-cs"/>
        </a:defRPr>
      </a:lvl1pPr>
      <a:lvl2pPr marL="990575" indent="-380990" algn="l" defTabSz="609585" rtl="0" eaLnBrk="1" latinLnBrk="0" hangingPunct="1">
        <a:spcBef>
          <a:spcPct val="20000"/>
        </a:spcBef>
        <a:buFont typeface="Arial"/>
        <a:buChar char="–"/>
        <a:defRPr sz="3733" kern="1200">
          <a:solidFill>
            <a:schemeClr val="tx1"/>
          </a:solidFill>
          <a:latin typeface="+mn-lt"/>
          <a:ea typeface="+mn-ea"/>
          <a:cs typeface="+mn-cs"/>
        </a:defRPr>
      </a:lvl2pPr>
      <a:lvl3pPr marL="1523962" indent="-304792" algn="l" defTabSz="609585" rtl="0" eaLnBrk="1" latinLnBrk="0" hangingPunct="1">
        <a:spcBef>
          <a:spcPct val="20000"/>
        </a:spcBef>
        <a:buFont typeface="Arial"/>
        <a:buChar char="•"/>
        <a:defRPr sz="3200" kern="1200">
          <a:solidFill>
            <a:schemeClr val="tx1"/>
          </a:solidFill>
          <a:latin typeface="+mn-lt"/>
          <a:ea typeface="+mn-ea"/>
          <a:cs typeface="+mn-cs"/>
        </a:defRPr>
      </a:lvl3pPr>
      <a:lvl4pPr marL="2133547" indent="-304792" algn="l" defTabSz="609585" rtl="0" eaLnBrk="1" latinLnBrk="0" hangingPunct="1">
        <a:spcBef>
          <a:spcPct val="20000"/>
        </a:spcBef>
        <a:buFont typeface="Arial"/>
        <a:buChar char="–"/>
        <a:defRPr sz="2667" kern="1200">
          <a:solidFill>
            <a:schemeClr val="tx1"/>
          </a:solidFill>
          <a:latin typeface="+mn-lt"/>
          <a:ea typeface="+mn-ea"/>
          <a:cs typeface="+mn-cs"/>
        </a:defRPr>
      </a:lvl4pPr>
      <a:lvl5pPr marL="2743131" indent="-304792" algn="l" defTabSz="609585" rtl="0" eaLnBrk="1" latinLnBrk="0" hangingPunct="1">
        <a:spcBef>
          <a:spcPct val="20000"/>
        </a:spcBef>
        <a:buFont typeface="Arial"/>
        <a:buChar char="»"/>
        <a:defRPr sz="2667" kern="1200">
          <a:solidFill>
            <a:schemeClr val="tx1"/>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6.xml"/><Relationship Id="rId1" Type="http://schemas.openxmlformats.org/officeDocument/2006/relationships/tags" Target="../tags/tag28.xml"/><Relationship Id="rId5" Type="http://schemas.openxmlformats.org/officeDocument/2006/relationships/image" Target="../media/image33.emf"/><Relationship Id="rId4" Type="http://schemas.openxmlformats.org/officeDocument/2006/relationships/oleObject" Target="../embeddings/oleObject15.bin"/></Relationships>
</file>

<file path=ppt/slides/_rels/slide10.xml.rels><?xml version="1.0" encoding="UTF-8" standalone="yes"?>
<Relationships xmlns="http://schemas.openxmlformats.org/package/2006/relationships"><Relationship Id="rId3" Type="http://schemas.openxmlformats.org/officeDocument/2006/relationships/image" Target="../media/image104.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05.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1.xml"/><Relationship Id="rId1" Type="http://schemas.openxmlformats.org/officeDocument/2006/relationships/tags" Target="../tags/tag29.xml"/><Relationship Id="rId5" Type="http://schemas.openxmlformats.org/officeDocument/2006/relationships/image" Target="../media/image2.emf"/><Relationship Id="rId4" Type="http://schemas.openxmlformats.org/officeDocument/2006/relationships/oleObject" Target="../embeddings/oleObject16.bin"/></Relationships>
</file>

<file path=ppt/slides/_rels/slide3.xml.rels><?xml version="1.0" encoding="UTF-8" standalone="yes"?>
<Relationships xmlns="http://schemas.openxmlformats.org/package/2006/relationships"><Relationship Id="rId8" Type="http://schemas.openxmlformats.org/officeDocument/2006/relationships/image" Target="../media/image36.png"/><Relationship Id="rId13" Type="http://schemas.openxmlformats.org/officeDocument/2006/relationships/image" Target="../media/image41.png"/><Relationship Id="rId3" Type="http://schemas.openxmlformats.org/officeDocument/2006/relationships/notesSlide" Target="../notesSlides/notesSlide3.xml"/><Relationship Id="rId7" Type="http://schemas.openxmlformats.org/officeDocument/2006/relationships/image" Target="../media/image35.png"/><Relationship Id="rId12" Type="http://schemas.openxmlformats.org/officeDocument/2006/relationships/image" Target="../media/image40.png"/><Relationship Id="rId2" Type="http://schemas.openxmlformats.org/officeDocument/2006/relationships/slideLayout" Target="../slideLayouts/slideLayout21.xml"/><Relationship Id="rId1" Type="http://schemas.openxmlformats.org/officeDocument/2006/relationships/tags" Target="../tags/tag30.xml"/><Relationship Id="rId6" Type="http://schemas.openxmlformats.org/officeDocument/2006/relationships/image" Target="../media/image34.png"/><Relationship Id="rId11" Type="http://schemas.openxmlformats.org/officeDocument/2006/relationships/image" Target="../media/image39.png"/><Relationship Id="rId5" Type="http://schemas.openxmlformats.org/officeDocument/2006/relationships/image" Target="../media/image2.emf"/><Relationship Id="rId10" Type="http://schemas.openxmlformats.org/officeDocument/2006/relationships/image" Target="../media/image38.png"/><Relationship Id="rId4" Type="http://schemas.openxmlformats.org/officeDocument/2006/relationships/oleObject" Target="../embeddings/oleObject17.bin"/><Relationship Id="rId9" Type="http://schemas.openxmlformats.org/officeDocument/2006/relationships/image" Target="../media/image37.png"/><Relationship Id="rId14" Type="http://schemas.openxmlformats.org/officeDocument/2006/relationships/image" Target="../media/image42.png"/></Relationships>
</file>

<file path=ppt/slides/_rels/slide4.xml.rels><?xml version="1.0" encoding="UTF-8" standalone="yes"?>
<Relationships xmlns="http://schemas.openxmlformats.org/package/2006/relationships"><Relationship Id="rId8" Type="http://schemas.openxmlformats.org/officeDocument/2006/relationships/image" Target="../media/image45.jpeg"/><Relationship Id="rId3" Type="http://schemas.openxmlformats.org/officeDocument/2006/relationships/notesSlide" Target="../notesSlides/notesSlide4.xml"/><Relationship Id="rId7" Type="http://schemas.openxmlformats.org/officeDocument/2006/relationships/image" Target="../media/image44.jpeg"/><Relationship Id="rId2" Type="http://schemas.openxmlformats.org/officeDocument/2006/relationships/slideLayout" Target="../slideLayouts/slideLayout21.xml"/><Relationship Id="rId1" Type="http://schemas.openxmlformats.org/officeDocument/2006/relationships/tags" Target="../tags/tag31.xml"/><Relationship Id="rId6" Type="http://schemas.openxmlformats.org/officeDocument/2006/relationships/image" Target="../media/image43.jpeg"/><Relationship Id="rId5" Type="http://schemas.openxmlformats.org/officeDocument/2006/relationships/image" Target="../media/image2.emf"/><Relationship Id="rId10" Type="http://schemas.openxmlformats.org/officeDocument/2006/relationships/image" Target="../media/image47.jpeg"/><Relationship Id="rId4" Type="http://schemas.openxmlformats.org/officeDocument/2006/relationships/oleObject" Target="../embeddings/oleObject18.bin"/><Relationship Id="rId9" Type="http://schemas.openxmlformats.org/officeDocument/2006/relationships/image" Target="../media/image46.jpeg"/></Relationships>
</file>

<file path=ppt/slides/_rels/slide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49.png"/></Relationships>
</file>

<file path=ppt/slides/_rels/slide6.xml.rels><?xml version="1.0" encoding="UTF-8" standalone="yes"?>
<Relationships xmlns="http://schemas.openxmlformats.org/package/2006/relationships"><Relationship Id="rId8" Type="http://schemas.openxmlformats.org/officeDocument/2006/relationships/image" Target="../media/image55.png"/><Relationship Id="rId13" Type="http://schemas.openxmlformats.org/officeDocument/2006/relationships/image" Target="../media/image60.jpeg"/><Relationship Id="rId18" Type="http://schemas.openxmlformats.org/officeDocument/2006/relationships/image" Target="../media/image65.jpeg"/><Relationship Id="rId26" Type="http://schemas.openxmlformats.org/officeDocument/2006/relationships/image" Target="../media/image73.emf"/><Relationship Id="rId3" Type="http://schemas.openxmlformats.org/officeDocument/2006/relationships/image" Target="../media/image50.emf"/><Relationship Id="rId21" Type="http://schemas.openxmlformats.org/officeDocument/2006/relationships/image" Target="../media/image68.jpeg"/><Relationship Id="rId7" Type="http://schemas.openxmlformats.org/officeDocument/2006/relationships/image" Target="../media/image54.png"/><Relationship Id="rId12" Type="http://schemas.openxmlformats.org/officeDocument/2006/relationships/image" Target="../media/image59.png"/><Relationship Id="rId17" Type="http://schemas.openxmlformats.org/officeDocument/2006/relationships/image" Target="../media/image64.jpeg"/><Relationship Id="rId25" Type="http://schemas.openxmlformats.org/officeDocument/2006/relationships/image" Target="../media/image72.png"/><Relationship Id="rId2" Type="http://schemas.openxmlformats.org/officeDocument/2006/relationships/notesSlide" Target="../notesSlides/notesSlide6.xml"/><Relationship Id="rId16" Type="http://schemas.openxmlformats.org/officeDocument/2006/relationships/image" Target="../media/image63.png"/><Relationship Id="rId20" Type="http://schemas.openxmlformats.org/officeDocument/2006/relationships/image" Target="../media/image67.jpeg"/><Relationship Id="rId29" Type="http://schemas.openxmlformats.org/officeDocument/2006/relationships/image" Target="../media/image76.png"/><Relationship Id="rId1" Type="http://schemas.openxmlformats.org/officeDocument/2006/relationships/slideLayout" Target="../slideLayouts/slideLayout118.xml"/><Relationship Id="rId6" Type="http://schemas.openxmlformats.org/officeDocument/2006/relationships/image" Target="../media/image53.png"/><Relationship Id="rId11" Type="http://schemas.openxmlformats.org/officeDocument/2006/relationships/image" Target="../media/image58.png"/><Relationship Id="rId24" Type="http://schemas.openxmlformats.org/officeDocument/2006/relationships/image" Target="../media/image71.jpeg"/><Relationship Id="rId32" Type="http://schemas.openxmlformats.org/officeDocument/2006/relationships/image" Target="../media/image79.png"/><Relationship Id="rId5" Type="http://schemas.openxmlformats.org/officeDocument/2006/relationships/image" Target="../media/image52.png"/><Relationship Id="rId15" Type="http://schemas.openxmlformats.org/officeDocument/2006/relationships/image" Target="../media/image62.png"/><Relationship Id="rId23" Type="http://schemas.openxmlformats.org/officeDocument/2006/relationships/image" Target="../media/image70.png"/><Relationship Id="rId28" Type="http://schemas.openxmlformats.org/officeDocument/2006/relationships/image" Target="../media/image75.png"/><Relationship Id="rId10" Type="http://schemas.openxmlformats.org/officeDocument/2006/relationships/image" Target="../media/image57.png"/><Relationship Id="rId19" Type="http://schemas.openxmlformats.org/officeDocument/2006/relationships/image" Target="../media/image66.png"/><Relationship Id="rId31" Type="http://schemas.openxmlformats.org/officeDocument/2006/relationships/image" Target="../media/image78.png"/><Relationship Id="rId4" Type="http://schemas.openxmlformats.org/officeDocument/2006/relationships/image" Target="../media/image51.png"/><Relationship Id="rId9" Type="http://schemas.openxmlformats.org/officeDocument/2006/relationships/image" Target="../media/image56.png"/><Relationship Id="rId14" Type="http://schemas.openxmlformats.org/officeDocument/2006/relationships/image" Target="../media/image61.jpeg"/><Relationship Id="rId22" Type="http://schemas.openxmlformats.org/officeDocument/2006/relationships/image" Target="../media/image69.png"/><Relationship Id="rId27" Type="http://schemas.openxmlformats.org/officeDocument/2006/relationships/image" Target="../media/image74.jpeg"/><Relationship Id="rId30" Type="http://schemas.openxmlformats.org/officeDocument/2006/relationships/image" Target="../media/image77.png"/></Relationships>
</file>

<file path=ppt/slides/_rels/slide7.xml.rels><?xml version="1.0" encoding="UTF-8" standalone="yes"?>
<Relationships xmlns="http://schemas.openxmlformats.org/package/2006/relationships"><Relationship Id="rId8" Type="http://schemas.openxmlformats.org/officeDocument/2006/relationships/image" Target="../media/image86.png"/><Relationship Id="rId13" Type="http://schemas.openxmlformats.org/officeDocument/2006/relationships/image" Target="../media/image91.png"/><Relationship Id="rId3" Type="http://schemas.openxmlformats.org/officeDocument/2006/relationships/image" Target="../media/image81.png"/><Relationship Id="rId7" Type="http://schemas.openxmlformats.org/officeDocument/2006/relationships/image" Target="../media/image85.png"/><Relationship Id="rId12" Type="http://schemas.openxmlformats.org/officeDocument/2006/relationships/image" Target="../media/image90.png"/><Relationship Id="rId2" Type="http://schemas.openxmlformats.org/officeDocument/2006/relationships/image" Target="../media/image80.png"/><Relationship Id="rId1" Type="http://schemas.openxmlformats.org/officeDocument/2006/relationships/slideLayout" Target="../slideLayouts/slideLayout37.xml"/><Relationship Id="rId6" Type="http://schemas.openxmlformats.org/officeDocument/2006/relationships/image" Target="../media/image84.png"/><Relationship Id="rId11" Type="http://schemas.openxmlformats.org/officeDocument/2006/relationships/image" Target="../media/image89.png"/><Relationship Id="rId5" Type="http://schemas.openxmlformats.org/officeDocument/2006/relationships/image" Target="../media/image83.png"/><Relationship Id="rId15" Type="http://schemas.openxmlformats.org/officeDocument/2006/relationships/image" Target="../media/image93.png"/><Relationship Id="rId10" Type="http://schemas.openxmlformats.org/officeDocument/2006/relationships/image" Target="../media/image88.png"/><Relationship Id="rId4" Type="http://schemas.openxmlformats.org/officeDocument/2006/relationships/image" Target="../media/image82.png"/><Relationship Id="rId9" Type="http://schemas.openxmlformats.org/officeDocument/2006/relationships/image" Target="../media/image87.png"/><Relationship Id="rId14" Type="http://schemas.openxmlformats.org/officeDocument/2006/relationships/image" Target="../media/image92.png"/></Relationships>
</file>

<file path=ppt/slides/_rels/slide8.xml.rels><?xml version="1.0" encoding="UTF-8" standalone="yes"?>
<Relationships xmlns="http://schemas.openxmlformats.org/package/2006/relationships"><Relationship Id="rId8" Type="http://schemas.openxmlformats.org/officeDocument/2006/relationships/image" Target="../media/image99.png"/><Relationship Id="rId3" Type="http://schemas.openxmlformats.org/officeDocument/2006/relationships/image" Target="../media/image94.png"/><Relationship Id="rId7" Type="http://schemas.openxmlformats.org/officeDocument/2006/relationships/image" Target="../media/image98.jpeg"/><Relationship Id="rId2" Type="http://schemas.openxmlformats.org/officeDocument/2006/relationships/notesSlide" Target="../notesSlides/notesSlide7.xml"/><Relationship Id="rId1" Type="http://schemas.openxmlformats.org/officeDocument/2006/relationships/slideLayout" Target="../slideLayouts/slideLayout57.xml"/><Relationship Id="rId6" Type="http://schemas.openxmlformats.org/officeDocument/2006/relationships/image" Target="../media/image97.png"/><Relationship Id="rId5" Type="http://schemas.openxmlformats.org/officeDocument/2006/relationships/image" Target="../media/image96.png"/><Relationship Id="rId4" Type="http://schemas.openxmlformats.org/officeDocument/2006/relationships/image" Target="../media/image95.png"/><Relationship Id="rId9" Type="http://schemas.openxmlformats.org/officeDocument/2006/relationships/image" Target="../media/image100.png"/></Relationships>
</file>

<file path=ppt/slides/_rels/slide9.xml.rels><?xml version="1.0" encoding="UTF-8" standalone="yes"?>
<Relationships xmlns="http://schemas.openxmlformats.org/package/2006/relationships"><Relationship Id="rId3" Type="http://schemas.openxmlformats.org/officeDocument/2006/relationships/image" Target="../media/image101.jpg"/><Relationship Id="rId2" Type="http://schemas.openxmlformats.org/officeDocument/2006/relationships/notesSlide" Target="../notesSlides/notesSlide8.xml"/><Relationship Id="rId1" Type="http://schemas.openxmlformats.org/officeDocument/2006/relationships/slideLayout" Target="../slideLayouts/slideLayout57.xml"/><Relationship Id="rId6" Type="http://schemas.openxmlformats.org/officeDocument/2006/relationships/image" Target="../media/image35.png"/><Relationship Id="rId5" Type="http://schemas.openxmlformats.org/officeDocument/2006/relationships/image" Target="../media/image103.png"/><Relationship Id="rId4" Type="http://schemas.openxmlformats.org/officeDocument/2006/relationships/image" Target="../media/image10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C62A4DF7-BCB9-07E3-3ABF-BC21FE1AB06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592" imgH="591" progId="TCLayout.ActiveDocument.1">
                  <p:embed/>
                </p:oleObj>
              </mc:Choice>
              <mc:Fallback>
                <p:oleObj name="think-cell Slide" r:id="rId4" imgW="592" imgH="591" progId="TCLayout.ActiveDocument.1">
                  <p:embed/>
                  <p:pic>
                    <p:nvPicPr>
                      <p:cNvPr id="7" name="think-cell data - do not delete" hidden="1">
                        <a:extLst>
                          <a:ext uri="{FF2B5EF4-FFF2-40B4-BE49-F238E27FC236}">
                            <a16:creationId xmlns:a16="http://schemas.microsoft.com/office/drawing/2014/main" id="{C62A4DF7-BCB9-07E3-3ABF-BC21FE1AB06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1C7E684E-CB89-DD88-A227-5E58157F414D}"/>
              </a:ext>
            </a:extLst>
          </p:cNvPr>
          <p:cNvSpPr>
            <a:spLocks noGrp="1"/>
          </p:cNvSpPr>
          <p:nvPr>
            <p:ph type="title"/>
          </p:nvPr>
        </p:nvSpPr>
        <p:spPr>
          <a:xfrm>
            <a:off x="609600" y="3580842"/>
            <a:ext cx="10398711" cy="725311"/>
          </a:xfrm>
        </p:spPr>
        <p:txBody>
          <a:bodyPr vert="horz" anchor="ctr"/>
          <a:lstStyle/>
          <a:p>
            <a:pPr>
              <a:spcAft>
                <a:spcPts val="1200"/>
              </a:spcAft>
            </a:pPr>
            <a:r>
              <a:rPr lang="en-GB" sz="3200" dirty="0"/>
              <a:t>Breaking Data Silos for Collaboration</a:t>
            </a:r>
            <a:br>
              <a:rPr lang="en-GB" sz="3200" dirty="0"/>
            </a:br>
            <a:r>
              <a:rPr lang="en-GB" sz="3200" dirty="0"/>
              <a:t>From Big Data to Fast Data</a:t>
            </a:r>
            <a:br>
              <a:rPr lang="en-ZA" dirty="0"/>
            </a:br>
            <a:br>
              <a:rPr lang="en-GB" sz="3000" b="1" dirty="0"/>
            </a:br>
            <a:endParaRPr lang="en-GB" sz="2800" b="1" dirty="0"/>
          </a:p>
        </p:txBody>
      </p:sp>
      <p:sp>
        <p:nvSpPr>
          <p:cNvPr id="5" name="Text Placeholder 4">
            <a:extLst>
              <a:ext uri="{FF2B5EF4-FFF2-40B4-BE49-F238E27FC236}">
                <a16:creationId xmlns:a16="http://schemas.microsoft.com/office/drawing/2014/main" id="{714BF91F-A89D-F745-6568-C6BE47C91659}"/>
              </a:ext>
            </a:extLst>
          </p:cNvPr>
          <p:cNvSpPr>
            <a:spLocks noGrp="1"/>
          </p:cNvSpPr>
          <p:nvPr>
            <p:ph type="body" sz="quarter" idx="14"/>
          </p:nvPr>
        </p:nvSpPr>
        <p:spPr>
          <a:xfrm>
            <a:off x="609600" y="5806312"/>
            <a:ext cx="7277608" cy="205052"/>
          </a:xfrm>
        </p:spPr>
        <p:txBody>
          <a:bodyPr/>
          <a:lstStyle/>
          <a:p>
            <a:r>
              <a:rPr lang="en-GB" sz="1600" dirty="0"/>
              <a:t>September 2025</a:t>
            </a:r>
          </a:p>
        </p:txBody>
      </p:sp>
      <p:sp>
        <p:nvSpPr>
          <p:cNvPr id="4" name="Text Placeholder 3">
            <a:extLst>
              <a:ext uri="{FF2B5EF4-FFF2-40B4-BE49-F238E27FC236}">
                <a16:creationId xmlns:a16="http://schemas.microsoft.com/office/drawing/2014/main" id="{B8E8EEC5-62ED-9D4C-1BF8-EEB3EFE2BF39}"/>
              </a:ext>
            </a:extLst>
          </p:cNvPr>
          <p:cNvSpPr>
            <a:spLocks noGrp="1"/>
          </p:cNvSpPr>
          <p:nvPr>
            <p:ph type="body" sz="quarter" idx="12"/>
          </p:nvPr>
        </p:nvSpPr>
        <p:spPr/>
        <p:txBody>
          <a:bodyPr/>
          <a:lstStyle/>
          <a:p>
            <a:r>
              <a:rPr lang="fr-FR" dirty="0"/>
              <a:t>Michele Francis Padayachee, GS1 South Africa</a:t>
            </a:r>
          </a:p>
        </p:txBody>
      </p:sp>
    </p:spTree>
    <p:extLst>
      <p:ext uri="{BB962C8B-B14F-4D97-AF65-F5344CB8AC3E}">
        <p14:creationId xmlns:p14="http://schemas.microsoft.com/office/powerpoint/2010/main" val="4119935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1451D-3235-A9F6-FF06-7FAA4CD519DE}"/>
              </a:ext>
            </a:extLst>
          </p:cNvPr>
          <p:cNvSpPr>
            <a:spLocks noGrp="1"/>
          </p:cNvSpPr>
          <p:nvPr>
            <p:ph type="title"/>
          </p:nvPr>
        </p:nvSpPr>
        <p:spPr/>
        <p:txBody>
          <a:bodyPr/>
          <a:lstStyle/>
          <a:p>
            <a:endParaRPr lang="fr-FR" dirty="0"/>
          </a:p>
        </p:txBody>
      </p:sp>
      <p:sp>
        <p:nvSpPr>
          <p:cNvPr id="3" name="Slide Number Placeholder 2">
            <a:extLst>
              <a:ext uri="{FF2B5EF4-FFF2-40B4-BE49-F238E27FC236}">
                <a16:creationId xmlns:a16="http://schemas.microsoft.com/office/drawing/2014/main" id="{0CD329F2-08EC-7107-A9D2-4576F12A3D7F}"/>
              </a:ext>
            </a:extLst>
          </p:cNvPr>
          <p:cNvSpPr>
            <a:spLocks noGrp="1"/>
          </p:cNvSpPr>
          <p:nvPr>
            <p:ph type="sldNum" sz="quarter" idx="12"/>
          </p:nvPr>
        </p:nvSpPr>
        <p:spPr/>
        <p:txBody>
          <a:bodyPr/>
          <a:lstStyle/>
          <a:p>
            <a:pPr fontAlgn="base">
              <a:spcAft>
                <a:spcPct val="0"/>
              </a:spcAft>
              <a:defRPr/>
            </a:pPr>
            <a:fld id="{4472AB7F-E8D0-4874-A9B8-335B68DC5F05}" type="slidenum">
              <a:rPr lang="en-GB" noProof="0" smtClean="0"/>
              <a:pPr fontAlgn="base">
                <a:spcAft>
                  <a:spcPct val="0"/>
                </a:spcAft>
                <a:defRPr/>
              </a:pPr>
              <a:t>10</a:t>
            </a:fld>
            <a:endParaRPr lang="en-GB" noProof="0"/>
          </a:p>
        </p:txBody>
      </p:sp>
      <p:pic>
        <p:nvPicPr>
          <p:cNvPr id="4" name="Picture 3" descr="No alternative text description for this image">
            <a:extLst>
              <a:ext uri="{FF2B5EF4-FFF2-40B4-BE49-F238E27FC236}">
                <a16:creationId xmlns:a16="http://schemas.microsoft.com/office/drawing/2014/main" id="{AA25854E-CFCD-676D-D938-550B6AFFE46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96639" y="196007"/>
            <a:ext cx="6696064" cy="5625371"/>
          </a:xfrm>
          <a:prstGeom prst="rect">
            <a:avLst/>
          </a:prstGeom>
          <a:noFill/>
          <a:ln>
            <a:noFill/>
          </a:ln>
        </p:spPr>
      </p:pic>
      <p:pic>
        <p:nvPicPr>
          <p:cNvPr id="6" name="Picture 5">
            <a:extLst>
              <a:ext uri="{FF2B5EF4-FFF2-40B4-BE49-F238E27FC236}">
                <a16:creationId xmlns:a16="http://schemas.microsoft.com/office/drawing/2014/main" id="{768CC779-FDBE-8786-F12B-70721DFCC924}"/>
              </a:ext>
            </a:extLst>
          </p:cNvPr>
          <p:cNvPicPr>
            <a:picLocks noChangeAspect="1"/>
          </p:cNvPicPr>
          <p:nvPr/>
        </p:nvPicPr>
        <p:blipFill>
          <a:blip r:embed="rId4"/>
          <a:stretch>
            <a:fillRect/>
          </a:stretch>
        </p:blipFill>
        <p:spPr>
          <a:xfrm>
            <a:off x="7292703" y="196006"/>
            <a:ext cx="4302658" cy="5625371"/>
          </a:xfrm>
          <a:prstGeom prst="rect">
            <a:avLst/>
          </a:prstGeom>
        </p:spPr>
      </p:pic>
    </p:spTree>
    <p:extLst>
      <p:ext uri="{BB962C8B-B14F-4D97-AF65-F5344CB8AC3E}">
        <p14:creationId xmlns:p14="http://schemas.microsoft.com/office/powerpoint/2010/main" val="22788528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F1E792-F628-1DA6-2E56-25A293C0FABE}"/>
            </a:ext>
          </a:extLst>
        </p:cNvPr>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1B91A6C6-BA9E-BE45-5C2F-BA60928DE351}"/>
              </a:ext>
            </a:extLst>
          </p:cNvPr>
          <p:cNvGraphicFramePr>
            <a:graphicFrameLocks noChangeAspect="1"/>
          </p:cNvGraphicFramePr>
          <p:nvPr>
            <p:custDataLst>
              <p:tags r:id="rId1"/>
            </p:custDataLst>
          </p:nvPr>
        </p:nvGraphicFramePr>
        <p:xfrm>
          <a:off x="1589" y="1589"/>
          <a:ext cx="1588" cy="1588"/>
        </p:xfrm>
        <a:graphic>
          <a:graphicData uri="http://schemas.openxmlformats.org/presentationml/2006/ole">
            <mc:AlternateContent xmlns:mc="http://schemas.openxmlformats.org/markup-compatibility/2006">
              <mc:Choice xmlns:v="urn:schemas-microsoft-com:vml" Requires="v">
                <p:oleObj name="think-cell Slide" r:id="rId4" imgW="606" imgH="605" progId="TCLayout.ActiveDocument.1">
                  <p:embed/>
                </p:oleObj>
              </mc:Choice>
              <mc:Fallback>
                <p:oleObj name="think-cell Slide" r:id="rId4" imgW="606" imgH="605" progId="TCLayout.ActiveDocument.1">
                  <p:embed/>
                  <p:pic>
                    <p:nvPicPr>
                      <p:cNvPr id="6" name="think-cell data - do not delete" hidden="1">
                        <a:extLst>
                          <a:ext uri="{FF2B5EF4-FFF2-40B4-BE49-F238E27FC236}">
                            <a16:creationId xmlns:a16="http://schemas.microsoft.com/office/drawing/2014/main" id="{1B91A6C6-BA9E-BE45-5C2F-BA60928DE351}"/>
                          </a:ext>
                        </a:extLst>
                      </p:cNvPr>
                      <p:cNvPicPr/>
                      <p:nvPr/>
                    </p:nvPicPr>
                    <p:blipFill>
                      <a:blip r:embed="rId5"/>
                      <a:stretch>
                        <a:fillRect/>
                      </a:stretch>
                    </p:blipFill>
                    <p:spPr>
                      <a:xfrm>
                        <a:off x="1589" y="1589"/>
                        <a:ext cx="1588" cy="1588"/>
                      </a:xfrm>
                      <a:prstGeom prst="rect">
                        <a:avLst/>
                      </a:prstGeom>
                    </p:spPr>
                  </p:pic>
                </p:oleObj>
              </mc:Fallback>
            </mc:AlternateContent>
          </a:graphicData>
        </a:graphic>
      </p:graphicFrame>
      <p:sp>
        <p:nvSpPr>
          <p:cNvPr id="4" name="Slide Number Placeholder 3">
            <a:extLst>
              <a:ext uri="{FF2B5EF4-FFF2-40B4-BE49-F238E27FC236}">
                <a16:creationId xmlns:a16="http://schemas.microsoft.com/office/drawing/2014/main" id="{D84D1B55-FAA0-8ED6-6678-8E9983D9AD4D}"/>
              </a:ext>
            </a:extLst>
          </p:cNvPr>
          <p:cNvSpPr>
            <a:spLocks noGrp="1"/>
          </p:cNvSpPr>
          <p:nvPr>
            <p:ph type="sldNum" sz="quarter" idx="12"/>
          </p:nvPr>
        </p:nvSpPr>
        <p:spPr>
          <a:xfrm>
            <a:off x="11263314" y="6346174"/>
            <a:ext cx="330047" cy="20026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72AB7F-E8D0-4874-A9B8-335B68DC5F05}" type="slidenum">
              <a:rPr kumimoji="0" lang="en-GB" sz="933" b="0" i="0" u="none" strike="noStrike" kern="1200" cap="none" spc="0" normalizeH="0" baseline="0" noProof="0">
                <a:ln>
                  <a:noFill/>
                </a:ln>
                <a:solidFill>
                  <a:srgbClr val="454545"/>
                </a:solidFill>
                <a:effectLst/>
                <a:uLnTx/>
                <a:uFillTx/>
                <a:latin typeface="Verdana"/>
                <a:ea typeface="+mn-ea"/>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933" b="0" i="0" u="none" strike="noStrike" kern="1200" cap="none" spc="0" normalizeH="0" baseline="0" noProof="0">
              <a:ln>
                <a:noFill/>
              </a:ln>
              <a:solidFill>
                <a:srgbClr val="454545"/>
              </a:solidFill>
              <a:effectLst/>
              <a:uLnTx/>
              <a:uFillTx/>
              <a:latin typeface="Verdana"/>
              <a:ea typeface="+mn-ea"/>
            </a:endParaRPr>
          </a:p>
        </p:txBody>
      </p:sp>
      <p:sp>
        <p:nvSpPr>
          <p:cNvPr id="8" name="Title 7">
            <a:extLst>
              <a:ext uri="{FF2B5EF4-FFF2-40B4-BE49-F238E27FC236}">
                <a16:creationId xmlns:a16="http://schemas.microsoft.com/office/drawing/2014/main" id="{69664C91-AD27-CA47-90C5-B470AFAE332D}"/>
              </a:ext>
            </a:extLst>
          </p:cNvPr>
          <p:cNvSpPr>
            <a:spLocks noGrp="1"/>
          </p:cNvSpPr>
          <p:nvPr>
            <p:ph type="title"/>
          </p:nvPr>
        </p:nvSpPr>
        <p:spPr>
          <a:xfrm>
            <a:off x="596640" y="196007"/>
            <a:ext cx="10996721" cy="906196"/>
          </a:xfrm>
        </p:spPr>
        <p:txBody>
          <a:bodyPr vert="horz"/>
          <a:lstStyle/>
          <a:p>
            <a:pPr algn="ctr"/>
            <a:r>
              <a:rPr lang="en-GB" b="1"/>
              <a:t>GS1 Vision 2030 </a:t>
            </a:r>
          </a:p>
        </p:txBody>
      </p:sp>
      <p:sp>
        <p:nvSpPr>
          <p:cNvPr id="11" name="TextBox 10">
            <a:extLst>
              <a:ext uri="{FF2B5EF4-FFF2-40B4-BE49-F238E27FC236}">
                <a16:creationId xmlns:a16="http://schemas.microsoft.com/office/drawing/2014/main" id="{4DA08056-80B4-955C-31B0-7160FE4B81FA}"/>
              </a:ext>
            </a:extLst>
          </p:cNvPr>
          <p:cNvSpPr txBox="1"/>
          <p:nvPr/>
        </p:nvSpPr>
        <p:spPr>
          <a:xfrm>
            <a:off x="2459842" y="1756770"/>
            <a:ext cx="7431843" cy="1200329"/>
          </a:xfrm>
          <a:prstGeom prst="rect">
            <a:avLst/>
          </a:prstGeom>
          <a:noFill/>
        </p:spPr>
        <p:txBody>
          <a:bodyPr wrap="none" rtlCol="0">
            <a:spAutoFit/>
          </a:bodyPr>
          <a:lstStyle/>
          <a:p>
            <a:pPr marL="0" marR="0" lvl="0" indent="0" algn="ctr" defTabSz="1625278" rtl="0" eaLnBrk="1" fontAlgn="auto" latinLnBrk="0" hangingPunct="1">
              <a:lnSpc>
                <a:spcPct val="90000"/>
              </a:lnSpc>
              <a:spcBef>
                <a:spcPts val="0"/>
              </a:spcBef>
              <a:spcAft>
                <a:spcPts val="0"/>
              </a:spcAft>
              <a:buClrTx/>
              <a:buSzTx/>
              <a:buFontTx/>
              <a:buNone/>
              <a:tabLst/>
              <a:defRPr/>
            </a:pPr>
            <a:r>
              <a:rPr kumimoji="0" lang="en-GB" sz="4000" b="1" i="0" u="none" strike="noStrike" kern="1200" cap="none" spc="0" normalizeH="0" baseline="0" noProof="0" dirty="0">
                <a:ln>
                  <a:noFill/>
                </a:ln>
                <a:solidFill>
                  <a:prstClr val="white"/>
                </a:solidFill>
                <a:effectLst/>
                <a:uLnTx/>
                <a:uFillTx/>
                <a:latin typeface="Verdana"/>
                <a:ea typeface="+mn-ea"/>
                <a:cs typeface="+mn-cs"/>
              </a:rPr>
              <a:t>Powering trust in data</a:t>
            </a:r>
          </a:p>
          <a:p>
            <a:pPr marL="0" marR="0" lvl="0" indent="0" algn="ctr" defTabSz="1625278" rtl="0" eaLnBrk="1" fontAlgn="auto" latinLnBrk="0" hangingPunct="1">
              <a:lnSpc>
                <a:spcPct val="90000"/>
              </a:lnSpc>
              <a:spcBef>
                <a:spcPts val="0"/>
              </a:spcBef>
              <a:spcAft>
                <a:spcPts val="0"/>
              </a:spcAft>
              <a:buClrTx/>
              <a:buSzTx/>
              <a:buFontTx/>
              <a:buNone/>
              <a:tabLst/>
              <a:defRPr/>
            </a:pPr>
            <a:r>
              <a:rPr kumimoji="0" lang="en-GB" sz="4000" b="1" i="0" u="none" strike="noStrike" kern="1200" cap="none" spc="0" normalizeH="0" baseline="0" noProof="0" dirty="0">
                <a:ln>
                  <a:noFill/>
                </a:ln>
                <a:solidFill>
                  <a:prstClr val="white"/>
                </a:solidFill>
                <a:effectLst/>
                <a:uLnTx/>
                <a:uFillTx/>
                <a:latin typeface="Verdana"/>
                <a:ea typeface="+mn-ea"/>
                <a:cs typeface="+mn-cs"/>
              </a:rPr>
              <a:t>for everyone everywhere</a:t>
            </a:r>
          </a:p>
        </p:txBody>
      </p:sp>
      <p:sp>
        <p:nvSpPr>
          <p:cNvPr id="2" name="TextBox 1">
            <a:extLst>
              <a:ext uri="{FF2B5EF4-FFF2-40B4-BE49-F238E27FC236}">
                <a16:creationId xmlns:a16="http://schemas.microsoft.com/office/drawing/2014/main" id="{50701FDB-A714-FD38-D7DC-69A14F289E66}"/>
              </a:ext>
            </a:extLst>
          </p:cNvPr>
          <p:cNvSpPr txBox="1"/>
          <p:nvPr/>
        </p:nvSpPr>
        <p:spPr>
          <a:xfrm>
            <a:off x="806262" y="3932885"/>
            <a:ext cx="3559673" cy="1154031"/>
          </a:xfrm>
          <a:prstGeom prst="rect">
            <a:avLst/>
          </a:prstGeom>
          <a:noFill/>
        </p:spPr>
        <p:txBody>
          <a:bodyPr wrap="square" lIns="130048" tIns="0" rIns="130048" bIns="0" rtlCol="0" anchor="ctr" anchorCtr="0">
            <a:noAutofit/>
          </a:bodyPr>
          <a:lstStyle/>
          <a:p>
            <a:pPr marL="0" marR="0" lvl="0" indent="0" algn="ctr" defTabSz="1625278" rtl="0" eaLnBrk="1" fontAlgn="auto" latinLnBrk="0" hangingPunct="1">
              <a:lnSpc>
                <a:spcPct val="90000"/>
              </a:lnSpc>
              <a:spcBef>
                <a:spcPts val="0"/>
              </a:spcBef>
              <a:spcAft>
                <a:spcPts val="533"/>
              </a:spcAft>
              <a:buClrTx/>
              <a:buSzTx/>
              <a:buFontTx/>
              <a:buNone/>
              <a:tabLst/>
              <a:defRPr/>
            </a:pPr>
            <a:r>
              <a:rPr kumimoji="0" lang="en-GB" sz="1600" b="1" i="0" u="none" strike="noStrike" kern="1200" cap="none" spc="0" normalizeH="0" baseline="0" noProof="0">
                <a:ln>
                  <a:noFill/>
                </a:ln>
                <a:solidFill>
                  <a:prstClr val="white"/>
                </a:solidFill>
                <a:effectLst/>
                <a:uLnTx/>
                <a:uFillTx/>
                <a:latin typeface="Verdana"/>
                <a:ea typeface="+mn-ea"/>
                <a:cs typeface="+mn-cs"/>
              </a:rPr>
              <a:t>Trusted data</a:t>
            </a:r>
          </a:p>
          <a:p>
            <a:pPr marL="0" marR="0" lvl="0" indent="0" algn="ctr" defTabSz="1625278" rtl="0" eaLnBrk="1" fontAlgn="auto" latinLnBrk="0" hangingPunct="1">
              <a:lnSpc>
                <a:spcPct val="90000"/>
              </a:lnSpc>
              <a:spcBef>
                <a:spcPts val="0"/>
              </a:spcBef>
              <a:spcAft>
                <a:spcPts val="0"/>
              </a:spcAft>
              <a:buClrTx/>
              <a:buSzTx/>
              <a:buFontTx/>
              <a:buNone/>
              <a:tabLst/>
              <a:defRPr/>
            </a:pPr>
            <a:r>
              <a:rPr kumimoji="0" lang="en-GB" sz="1600" b="0" i="0" u="none" strike="noStrike" kern="1200" cap="none" spc="0" normalizeH="0" baseline="0" noProof="0">
                <a:ln>
                  <a:noFill/>
                </a:ln>
                <a:solidFill>
                  <a:prstClr val="white"/>
                </a:solidFill>
                <a:effectLst/>
                <a:uLnTx/>
                <a:uFillTx/>
                <a:latin typeface="Verdana"/>
                <a:ea typeface="+mn-ea"/>
                <a:cs typeface="+mn-cs"/>
              </a:rPr>
              <a:t>Innovative standards &amp; services to enhance trusted identification and trusted data</a:t>
            </a:r>
            <a:endParaRPr kumimoji="0" lang="en-GB" sz="1600" b="0" i="0" u="none" strike="noStrike" kern="1200" cap="none" spc="0" normalizeH="0" baseline="0" noProof="0">
              <a:ln>
                <a:noFill/>
              </a:ln>
              <a:solidFill>
                <a:prstClr val="white"/>
              </a:solidFill>
              <a:effectLst/>
              <a:uLnTx/>
              <a:uFillTx/>
              <a:latin typeface="Verdana"/>
              <a:ea typeface="Verdana"/>
              <a:cs typeface="+mn-cs"/>
            </a:endParaRPr>
          </a:p>
        </p:txBody>
      </p:sp>
      <p:sp>
        <p:nvSpPr>
          <p:cNvPr id="3" name="TextBox 2">
            <a:extLst>
              <a:ext uri="{FF2B5EF4-FFF2-40B4-BE49-F238E27FC236}">
                <a16:creationId xmlns:a16="http://schemas.microsoft.com/office/drawing/2014/main" id="{F7961E69-BE55-CE7F-1D20-AC42493B1412}"/>
              </a:ext>
            </a:extLst>
          </p:cNvPr>
          <p:cNvSpPr txBox="1"/>
          <p:nvPr/>
        </p:nvSpPr>
        <p:spPr>
          <a:xfrm>
            <a:off x="4402489" y="3932885"/>
            <a:ext cx="3389905" cy="1154031"/>
          </a:xfrm>
          <a:prstGeom prst="rect">
            <a:avLst/>
          </a:prstGeom>
          <a:noFill/>
        </p:spPr>
        <p:txBody>
          <a:bodyPr wrap="square" lIns="130048" tIns="0" rIns="130048" bIns="0" rtlCol="0" anchor="ctr" anchorCtr="0">
            <a:noAutofit/>
          </a:bodyPr>
          <a:lstStyle/>
          <a:p>
            <a:pPr marL="0" marR="0" lvl="0" indent="0" algn="ctr" defTabSz="1625278" rtl="0" eaLnBrk="1" fontAlgn="auto" latinLnBrk="0" hangingPunct="1">
              <a:lnSpc>
                <a:spcPct val="90000"/>
              </a:lnSpc>
              <a:spcBef>
                <a:spcPts val="0"/>
              </a:spcBef>
              <a:spcAft>
                <a:spcPts val="533"/>
              </a:spcAft>
              <a:buClrTx/>
              <a:buSzTx/>
              <a:buFontTx/>
              <a:buNone/>
              <a:tabLst/>
              <a:defRPr/>
            </a:pPr>
            <a:r>
              <a:rPr kumimoji="0" lang="en-GB" sz="1600" b="1" i="0" u="none" strike="noStrike" kern="1200" cap="none" spc="0" normalizeH="0" baseline="0" noProof="0">
                <a:ln>
                  <a:noFill/>
                </a:ln>
                <a:solidFill>
                  <a:prstClr val="white"/>
                </a:solidFill>
                <a:effectLst/>
                <a:uLnTx/>
                <a:uFillTx/>
                <a:latin typeface="Verdana"/>
                <a:ea typeface="+mn-ea"/>
                <a:cs typeface="+mn-cs"/>
              </a:rPr>
              <a:t>Collaboration</a:t>
            </a:r>
          </a:p>
          <a:p>
            <a:pPr marL="0" marR="0" lvl="0" indent="0" algn="ctr" defTabSz="1625278" rtl="0" eaLnBrk="1" fontAlgn="auto" latinLnBrk="0" hangingPunct="1">
              <a:lnSpc>
                <a:spcPct val="90000"/>
              </a:lnSpc>
              <a:spcBef>
                <a:spcPts val="0"/>
              </a:spcBef>
              <a:spcAft>
                <a:spcPts val="0"/>
              </a:spcAft>
              <a:buClrTx/>
              <a:buSzTx/>
              <a:buFontTx/>
              <a:buNone/>
              <a:tabLst/>
              <a:defRPr/>
            </a:pPr>
            <a:r>
              <a:rPr kumimoji="0" lang="en-GB" sz="1600" b="0" i="0" u="none" strike="noStrike" kern="1200" cap="none" spc="0" normalizeH="0" baseline="0" noProof="0">
                <a:ln>
                  <a:noFill/>
                </a:ln>
                <a:solidFill>
                  <a:prstClr val="white"/>
                </a:solidFill>
                <a:effectLst/>
                <a:uLnTx/>
                <a:uFillTx/>
                <a:latin typeface="Verdana"/>
                <a:ea typeface="+mn-ea"/>
                <a:cs typeface="+mn-cs"/>
              </a:rPr>
              <a:t>Collaboration platform to inspire common solutions by and for industry and society</a:t>
            </a:r>
          </a:p>
        </p:txBody>
      </p:sp>
      <p:sp>
        <p:nvSpPr>
          <p:cNvPr id="5" name="TextBox 4">
            <a:extLst>
              <a:ext uri="{FF2B5EF4-FFF2-40B4-BE49-F238E27FC236}">
                <a16:creationId xmlns:a16="http://schemas.microsoft.com/office/drawing/2014/main" id="{AFD5905D-A200-1BF9-9CD9-73A9F93813A2}"/>
              </a:ext>
            </a:extLst>
          </p:cNvPr>
          <p:cNvSpPr txBox="1"/>
          <p:nvPr/>
        </p:nvSpPr>
        <p:spPr>
          <a:xfrm>
            <a:off x="7792391" y="3932885"/>
            <a:ext cx="3335732" cy="1154031"/>
          </a:xfrm>
          <a:prstGeom prst="rect">
            <a:avLst/>
          </a:prstGeom>
          <a:noFill/>
        </p:spPr>
        <p:txBody>
          <a:bodyPr wrap="square" lIns="130048" tIns="0" rIns="130048" bIns="0" rtlCol="0" anchor="ctr" anchorCtr="0">
            <a:noAutofit/>
          </a:bodyPr>
          <a:lstStyle/>
          <a:p>
            <a:pPr marL="0" marR="0" lvl="0" indent="0" algn="ctr" defTabSz="1625278" rtl="0" eaLnBrk="1" fontAlgn="auto" latinLnBrk="0" hangingPunct="1">
              <a:lnSpc>
                <a:spcPct val="90000"/>
              </a:lnSpc>
              <a:spcBef>
                <a:spcPts val="0"/>
              </a:spcBef>
              <a:spcAft>
                <a:spcPts val="533"/>
              </a:spcAft>
              <a:buClrTx/>
              <a:buSzTx/>
              <a:buFontTx/>
              <a:buNone/>
              <a:tabLst/>
              <a:defRPr/>
            </a:pPr>
            <a:r>
              <a:rPr kumimoji="0" lang="en-GB" sz="1600" b="1" i="0" u="none" strike="noStrike" kern="1200" cap="none" spc="0" normalizeH="0" baseline="0" noProof="0">
                <a:ln>
                  <a:noFill/>
                </a:ln>
                <a:solidFill>
                  <a:prstClr val="white"/>
                </a:solidFill>
                <a:effectLst/>
                <a:uLnTx/>
                <a:uFillTx/>
                <a:latin typeface="Verdana"/>
                <a:ea typeface="+mn-ea"/>
                <a:cs typeface="+mn-cs"/>
              </a:rPr>
              <a:t>Interoperability</a:t>
            </a:r>
          </a:p>
          <a:p>
            <a:pPr marL="0" marR="0" lvl="0" indent="0" algn="ctr" defTabSz="1625278" rtl="0" eaLnBrk="1" fontAlgn="auto" latinLnBrk="0" hangingPunct="1">
              <a:lnSpc>
                <a:spcPct val="90000"/>
              </a:lnSpc>
              <a:spcBef>
                <a:spcPts val="0"/>
              </a:spcBef>
              <a:spcAft>
                <a:spcPts val="0"/>
              </a:spcAft>
              <a:buClrTx/>
              <a:buSzTx/>
              <a:buFontTx/>
              <a:buNone/>
              <a:tabLst/>
              <a:defRPr/>
            </a:pPr>
            <a:r>
              <a:rPr kumimoji="0" lang="en-GB" sz="1600" b="0" i="0" u="none" strike="noStrike" kern="1200" cap="none" spc="0" normalizeH="0" baseline="0" noProof="0">
                <a:ln>
                  <a:noFill/>
                </a:ln>
                <a:solidFill>
                  <a:prstClr val="white"/>
                </a:solidFill>
                <a:effectLst/>
                <a:uLnTx/>
                <a:uFillTx/>
                <a:latin typeface="Verdana"/>
                <a:ea typeface="+mn-ea"/>
                <a:cs typeface="+mn-cs"/>
              </a:rPr>
              <a:t>Interoperability across industries, stakeholders </a:t>
            </a:r>
            <a:br>
              <a:rPr kumimoji="0" lang="en-GB" sz="1600" b="0" i="0" u="none" strike="noStrike" kern="1200" cap="none" spc="0" normalizeH="0" baseline="0" noProof="0">
                <a:ln>
                  <a:noFill/>
                </a:ln>
                <a:solidFill>
                  <a:prstClr val="white"/>
                </a:solidFill>
                <a:effectLst/>
                <a:uLnTx/>
                <a:uFillTx/>
                <a:latin typeface="Verdana"/>
                <a:ea typeface="+mn-ea"/>
                <a:cs typeface="+mn-cs"/>
              </a:rPr>
            </a:br>
            <a:r>
              <a:rPr kumimoji="0" lang="en-GB" sz="1600" b="0" i="0" u="none" strike="noStrike" kern="1200" cap="none" spc="0" normalizeH="0" baseline="0" noProof="0">
                <a:ln>
                  <a:noFill/>
                </a:ln>
                <a:solidFill>
                  <a:prstClr val="white"/>
                </a:solidFill>
                <a:effectLst/>
                <a:uLnTx/>
                <a:uFillTx/>
                <a:latin typeface="Verdana"/>
                <a:ea typeface="+mn-ea"/>
                <a:cs typeface="+mn-cs"/>
              </a:rPr>
              <a:t>and geographies</a:t>
            </a:r>
          </a:p>
        </p:txBody>
      </p:sp>
      <p:cxnSp>
        <p:nvCxnSpPr>
          <p:cNvPr id="7" name="Straight Connector 6">
            <a:extLst>
              <a:ext uri="{FF2B5EF4-FFF2-40B4-BE49-F238E27FC236}">
                <a16:creationId xmlns:a16="http://schemas.microsoft.com/office/drawing/2014/main" id="{630052B0-085C-C2D8-47A5-B4F6A9214349}"/>
              </a:ext>
            </a:extLst>
          </p:cNvPr>
          <p:cNvCxnSpPr>
            <a:cxnSpLocks/>
          </p:cNvCxnSpPr>
          <p:nvPr/>
        </p:nvCxnSpPr>
        <p:spPr>
          <a:xfrm>
            <a:off x="4384210" y="4033028"/>
            <a:ext cx="0" cy="953744"/>
          </a:xfrm>
          <a:prstGeom prst="line">
            <a:avLst/>
          </a:prstGeom>
          <a:ln w="19050">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41CADCBD-81A0-554A-8031-7A556E7A2FF2}"/>
              </a:ext>
            </a:extLst>
          </p:cNvPr>
          <p:cNvCxnSpPr>
            <a:cxnSpLocks/>
          </p:cNvCxnSpPr>
          <p:nvPr/>
        </p:nvCxnSpPr>
        <p:spPr>
          <a:xfrm>
            <a:off x="7792390" y="4033028"/>
            <a:ext cx="0" cy="953744"/>
          </a:xfrm>
          <a:prstGeom prst="line">
            <a:avLst/>
          </a:prstGeom>
          <a:ln w="19050">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14B0C6EC-7616-AE52-4282-D685C2FD8A03}"/>
              </a:ext>
            </a:extLst>
          </p:cNvPr>
          <p:cNvSpPr txBox="1"/>
          <p:nvPr/>
        </p:nvSpPr>
        <p:spPr>
          <a:xfrm>
            <a:off x="2830518" y="3422885"/>
            <a:ext cx="6536985" cy="369332"/>
          </a:xfrm>
          <a:prstGeom prst="rect">
            <a:avLst/>
          </a:prstGeom>
          <a:noFill/>
        </p:spPr>
        <p:txBody>
          <a:bodyPr wrap="square">
            <a:spAutoFit/>
          </a:bodyPr>
          <a:lstStyle/>
          <a:p>
            <a:pPr marL="0" marR="0" lvl="0" indent="0" algn="ctr" defTabSz="1625278" rtl="0" eaLnBrk="1" fontAlgn="auto" latinLnBrk="0" hangingPunct="1">
              <a:lnSpc>
                <a:spcPct val="90000"/>
              </a:lnSpc>
              <a:spcBef>
                <a:spcPts val="0"/>
              </a:spcBef>
              <a:spcAft>
                <a:spcPts val="533"/>
              </a:spcAft>
              <a:buClrTx/>
              <a:buSzTx/>
              <a:buFontTx/>
              <a:buNone/>
              <a:tabLst/>
              <a:defRPr/>
            </a:pPr>
            <a:r>
              <a:rPr kumimoji="0" lang="en-GB" sz="2000" b="1" i="0" u="none" strike="noStrike" kern="1200" cap="none" spc="0" normalizeH="0" baseline="0" noProof="0">
                <a:ln>
                  <a:noFill/>
                </a:ln>
                <a:solidFill>
                  <a:srgbClr val="F26334"/>
                </a:solidFill>
                <a:effectLst/>
                <a:uLnTx/>
                <a:uFillTx/>
                <a:latin typeface="Verdana"/>
                <a:ea typeface="+mn-ea"/>
                <a:cs typeface="+mn-cs"/>
              </a:rPr>
              <a:t>Unique strategic benefits</a:t>
            </a:r>
          </a:p>
        </p:txBody>
      </p:sp>
    </p:spTree>
    <p:extLst>
      <p:ext uri="{BB962C8B-B14F-4D97-AF65-F5344CB8AC3E}">
        <p14:creationId xmlns:p14="http://schemas.microsoft.com/office/powerpoint/2010/main" val="39416912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89D19B-4C7D-31A7-AB0B-CC3B5F49840C}"/>
            </a:ext>
          </a:extLst>
        </p:cNvPr>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88E03A78-E964-85CC-2172-6B7C5F6A754C}"/>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606" imgH="605" progId="TCLayout.ActiveDocument.1">
                  <p:embed/>
                </p:oleObj>
              </mc:Choice>
              <mc:Fallback>
                <p:oleObj name="think-cell Slide" r:id="rId4" imgW="606" imgH="605" progId="TCLayout.ActiveDocument.1">
                  <p:embed/>
                  <p:pic>
                    <p:nvPicPr>
                      <p:cNvPr id="6" name="think-cell data - do not delete" hidden="1">
                        <a:extLst>
                          <a:ext uri="{FF2B5EF4-FFF2-40B4-BE49-F238E27FC236}">
                            <a16:creationId xmlns:a16="http://schemas.microsoft.com/office/drawing/2014/main" id="{88E03A78-E964-85CC-2172-6B7C5F6A754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Slide Number Placeholder 3">
            <a:extLst>
              <a:ext uri="{FF2B5EF4-FFF2-40B4-BE49-F238E27FC236}">
                <a16:creationId xmlns:a16="http://schemas.microsoft.com/office/drawing/2014/main" id="{B6138F17-3AD9-BF07-15E7-9D076EEB055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72AB7F-E8D0-4874-A9B8-335B68DC5F05}" type="slidenum">
              <a:rPr kumimoji="0" lang="en-GB" sz="933" b="0" i="0" u="none" strike="noStrike" kern="1200" cap="none" spc="0" normalizeH="0" baseline="0" noProof="0">
                <a:ln>
                  <a:noFill/>
                </a:ln>
                <a:solidFill>
                  <a:srgbClr val="454545"/>
                </a:solidFill>
                <a:effectLst/>
                <a:uLnTx/>
                <a:uFillTx/>
                <a:latin typeface="Verdana"/>
                <a:ea typeface="+mn-ea"/>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933" b="0" i="0" u="none" strike="noStrike" kern="1200" cap="none" spc="0" normalizeH="0" baseline="0" noProof="0">
              <a:ln>
                <a:noFill/>
              </a:ln>
              <a:solidFill>
                <a:srgbClr val="454545"/>
              </a:solidFill>
              <a:effectLst/>
              <a:uLnTx/>
              <a:uFillTx/>
              <a:latin typeface="Verdana"/>
              <a:ea typeface="+mn-ea"/>
            </a:endParaRPr>
          </a:p>
        </p:txBody>
      </p:sp>
      <p:sp>
        <p:nvSpPr>
          <p:cNvPr id="8" name="Title 7">
            <a:extLst>
              <a:ext uri="{FF2B5EF4-FFF2-40B4-BE49-F238E27FC236}">
                <a16:creationId xmlns:a16="http://schemas.microsoft.com/office/drawing/2014/main" id="{F72F3850-BE47-F93E-1155-E334BD8DBD4D}"/>
              </a:ext>
            </a:extLst>
          </p:cNvPr>
          <p:cNvSpPr>
            <a:spLocks noGrp="1"/>
          </p:cNvSpPr>
          <p:nvPr>
            <p:ph type="title"/>
          </p:nvPr>
        </p:nvSpPr>
        <p:spPr/>
        <p:txBody>
          <a:bodyPr vert="horz"/>
          <a:lstStyle/>
          <a:p>
            <a:pPr algn="ctr" defTabSz="914377">
              <a:spcAft>
                <a:spcPts val="600"/>
              </a:spcAft>
              <a:defRPr/>
            </a:pPr>
            <a:r>
              <a:rPr lang="en-GB" b="1">
                <a:solidFill>
                  <a:srgbClr val="FFFFFF"/>
                </a:solidFill>
                <a:latin typeface="Verdana"/>
              </a:rPr>
              <a:t>Accelerate business value creation </a:t>
            </a:r>
            <a:br>
              <a:rPr lang="en-GB" b="1">
                <a:solidFill>
                  <a:srgbClr val="FFFFFF"/>
                </a:solidFill>
                <a:latin typeface="Verdana"/>
              </a:rPr>
            </a:br>
            <a:r>
              <a:rPr lang="en-GB" b="1">
                <a:solidFill>
                  <a:srgbClr val="FFFFFF"/>
                </a:solidFill>
                <a:latin typeface="Verdana"/>
              </a:rPr>
              <a:t>for the industries </a:t>
            </a:r>
            <a:r>
              <a:rPr lang="en-GB" b="1">
                <a:latin typeface="Verdana"/>
              </a:rPr>
              <a:t>we serve</a:t>
            </a:r>
          </a:p>
        </p:txBody>
      </p:sp>
      <p:grpSp>
        <p:nvGrpSpPr>
          <p:cNvPr id="106" name="Group 105">
            <a:extLst>
              <a:ext uri="{FF2B5EF4-FFF2-40B4-BE49-F238E27FC236}">
                <a16:creationId xmlns:a16="http://schemas.microsoft.com/office/drawing/2014/main" id="{FF4AF680-5BD9-9888-B0E5-DB5035D7D750}"/>
              </a:ext>
            </a:extLst>
          </p:cNvPr>
          <p:cNvGrpSpPr/>
          <p:nvPr/>
        </p:nvGrpSpPr>
        <p:grpSpPr>
          <a:xfrm>
            <a:off x="813967" y="2012772"/>
            <a:ext cx="4046722" cy="871990"/>
            <a:chOff x="895468" y="2012772"/>
            <a:chExt cx="4046722" cy="871990"/>
          </a:xfrm>
        </p:grpSpPr>
        <p:grpSp>
          <p:nvGrpSpPr>
            <p:cNvPr id="107" name="Group 106">
              <a:extLst>
                <a:ext uri="{FF2B5EF4-FFF2-40B4-BE49-F238E27FC236}">
                  <a16:creationId xmlns:a16="http://schemas.microsoft.com/office/drawing/2014/main" id="{00E3086F-86EA-EA60-4D59-2C922DCE5500}"/>
                </a:ext>
              </a:extLst>
            </p:cNvPr>
            <p:cNvGrpSpPr/>
            <p:nvPr/>
          </p:nvGrpSpPr>
          <p:grpSpPr>
            <a:xfrm>
              <a:off x="895468" y="2012772"/>
              <a:ext cx="870495" cy="870494"/>
              <a:chOff x="720181" y="2012772"/>
              <a:chExt cx="870495" cy="870494"/>
            </a:xfrm>
          </p:grpSpPr>
          <p:pic>
            <p:nvPicPr>
              <p:cNvPr id="111" name="Picture 110" descr="Retail industry - CPG">
                <a:extLst>
                  <a:ext uri="{FF2B5EF4-FFF2-40B4-BE49-F238E27FC236}">
                    <a16:creationId xmlns:a16="http://schemas.microsoft.com/office/drawing/2014/main" id="{6E66D61D-5CD7-0047-57C7-101406737047}"/>
                  </a:ext>
                </a:extLst>
              </p:cNvPr>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720182" y="2012772"/>
                <a:ext cx="870494" cy="870494"/>
              </a:xfrm>
              <a:prstGeom prst="rect">
                <a:avLst/>
              </a:prstGeom>
              <a:noFill/>
            </p:spPr>
          </p:pic>
          <p:sp>
            <p:nvSpPr>
              <p:cNvPr id="112" name="Oval 111">
                <a:extLst>
                  <a:ext uri="{FF2B5EF4-FFF2-40B4-BE49-F238E27FC236}">
                    <a16:creationId xmlns:a16="http://schemas.microsoft.com/office/drawing/2014/main" id="{D6D23EFD-AA24-4A57-5FA6-7D1990BD4E84}"/>
                  </a:ext>
                </a:extLst>
              </p:cNvPr>
              <p:cNvSpPr/>
              <p:nvPr/>
            </p:nvSpPr>
            <p:spPr>
              <a:xfrm>
                <a:off x="720181" y="2012772"/>
                <a:ext cx="870495" cy="870494"/>
              </a:xfrm>
              <a:prstGeom prst="ellipse">
                <a:avLst/>
              </a:prstGeom>
              <a:noFill/>
              <a:ln w="25400" cap="flat" cmpd="sng" algn="ctr">
                <a:solidFill>
                  <a:srgbClr val="FFFFFF"/>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900" b="0" i="0" u="none" strike="noStrike" kern="0" cap="none" spc="0" normalizeH="0" baseline="0" noProof="0">
                  <a:ln>
                    <a:noFill/>
                  </a:ln>
                  <a:solidFill>
                    <a:srgbClr val="454545"/>
                  </a:solidFill>
                  <a:effectLst/>
                  <a:uLnTx/>
                  <a:uFillTx/>
                  <a:latin typeface="Verdana"/>
                  <a:ea typeface="+mn-ea"/>
                  <a:cs typeface="+mn-cs"/>
                </a:endParaRPr>
              </a:p>
            </p:txBody>
          </p:sp>
        </p:grpSp>
        <p:grpSp>
          <p:nvGrpSpPr>
            <p:cNvPr id="108" name="Group 107">
              <a:extLst>
                <a:ext uri="{FF2B5EF4-FFF2-40B4-BE49-F238E27FC236}">
                  <a16:creationId xmlns:a16="http://schemas.microsoft.com/office/drawing/2014/main" id="{0E17C4F1-EEE5-AA48-C618-1181604FB452}"/>
                </a:ext>
              </a:extLst>
            </p:cNvPr>
            <p:cNvGrpSpPr/>
            <p:nvPr/>
          </p:nvGrpSpPr>
          <p:grpSpPr>
            <a:xfrm>
              <a:off x="4071620" y="2012772"/>
              <a:ext cx="870570" cy="871990"/>
              <a:chOff x="2981580" y="2012772"/>
              <a:chExt cx="870570" cy="871990"/>
            </a:xfrm>
          </p:grpSpPr>
          <p:pic>
            <p:nvPicPr>
              <p:cNvPr id="109" name="Picture 108" descr="A close up of a sign&#10;&#10;Description automatically generated">
                <a:extLst>
                  <a:ext uri="{FF2B5EF4-FFF2-40B4-BE49-F238E27FC236}">
                    <a16:creationId xmlns:a16="http://schemas.microsoft.com/office/drawing/2014/main" id="{37804577-6936-9143-7573-93BEED9C30C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981580" y="2014268"/>
                <a:ext cx="870570" cy="870494"/>
              </a:xfrm>
              <a:prstGeom prst="rect">
                <a:avLst/>
              </a:prstGeom>
            </p:spPr>
          </p:pic>
          <p:sp>
            <p:nvSpPr>
              <p:cNvPr id="110" name="Oval 109">
                <a:extLst>
                  <a:ext uri="{FF2B5EF4-FFF2-40B4-BE49-F238E27FC236}">
                    <a16:creationId xmlns:a16="http://schemas.microsoft.com/office/drawing/2014/main" id="{C1BF412D-F7F5-6609-A763-FCDA777970D0}"/>
                  </a:ext>
                </a:extLst>
              </p:cNvPr>
              <p:cNvSpPr/>
              <p:nvPr/>
            </p:nvSpPr>
            <p:spPr>
              <a:xfrm>
                <a:off x="2981580" y="2012772"/>
                <a:ext cx="870495" cy="870494"/>
              </a:xfrm>
              <a:prstGeom prst="ellipse">
                <a:avLst/>
              </a:prstGeom>
              <a:noFill/>
              <a:ln w="25400" cap="flat" cmpd="sng" algn="ctr">
                <a:solidFill>
                  <a:srgbClr val="FFFFFF"/>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900" b="0" i="0" u="none" strike="noStrike" kern="0" cap="none" spc="0" normalizeH="0" baseline="0" noProof="0">
                  <a:ln>
                    <a:noFill/>
                  </a:ln>
                  <a:solidFill>
                    <a:srgbClr val="454545"/>
                  </a:solidFill>
                  <a:effectLst/>
                  <a:uLnTx/>
                  <a:uFillTx/>
                  <a:latin typeface="Verdana"/>
                  <a:ea typeface="+mn-ea"/>
                  <a:cs typeface="+mn-cs"/>
                </a:endParaRPr>
              </a:p>
            </p:txBody>
          </p:sp>
        </p:grpSp>
      </p:grpSp>
      <p:grpSp>
        <p:nvGrpSpPr>
          <p:cNvPr id="113" name="Group 112">
            <a:extLst>
              <a:ext uri="{FF2B5EF4-FFF2-40B4-BE49-F238E27FC236}">
                <a16:creationId xmlns:a16="http://schemas.microsoft.com/office/drawing/2014/main" id="{4BF4CF68-5608-BE05-73B2-B3E918689458}"/>
              </a:ext>
            </a:extLst>
          </p:cNvPr>
          <p:cNvGrpSpPr/>
          <p:nvPr/>
        </p:nvGrpSpPr>
        <p:grpSpPr>
          <a:xfrm>
            <a:off x="2392609" y="2012772"/>
            <a:ext cx="889401" cy="870494"/>
            <a:chOff x="1841447" y="2012772"/>
            <a:chExt cx="889401" cy="870494"/>
          </a:xfrm>
        </p:grpSpPr>
        <p:pic>
          <p:nvPicPr>
            <p:cNvPr id="114" name="Picture 113" descr="A close up of a sign&#10;&#10;Description automatically generated">
              <a:extLst>
                <a:ext uri="{FF2B5EF4-FFF2-40B4-BE49-F238E27FC236}">
                  <a16:creationId xmlns:a16="http://schemas.microsoft.com/office/drawing/2014/main" id="{592CC574-9D09-4DD4-6FEB-66C02EB596ED}"/>
                </a:ext>
              </a:extLst>
            </p:cNvPr>
            <p:cNvPicPr>
              <a:picLocks noChangeAspect="1"/>
            </p:cNvPicPr>
            <p:nvPr/>
          </p:nvPicPr>
          <p:blipFill>
            <a:blip r:embed="rId8"/>
            <a:stretch>
              <a:fillRect/>
            </a:stretch>
          </p:blipFill>
          <p:spPr>
            <a:xfrm>
              <a:off x="1841447" y="2012772"/>
              <a:ext cx="889401" cy="870494"/>
            </a:xfrm>
            <a:prstGeom prst="rect">
              <a:avLst/>
            </a:prstGeom>
            <a:noFill/>
          </p:spPr>
        </p:pic>
        <p:sp>
          <p:nvSpPr>
            <p:cNvPr id="115" name="Oval 114">
              <a:extLst>
                <a:ext uri="{FF2B5EF4-FFF2-40B4-BE49-F238E27FC236}">
                  <a16:creationId xmlns:a16="http://schemas.microsoft.com/office/drawing/2014/main" id="{76D8A789-C43E-D17F-F238-74CED697D4F1}"/>
                </a:ext>
              </a:extLst>
            </p:cNvPr>
            <p:cNvSpPr/>
            <p:nvPr/>
          </p:nvSpPr>
          <p:spPr>
            <a:xfrm>
              <a:off x="1841447" y="2012772"/>
              <a:ext cx="870495" cy="870494"/>
            </a:xfrm>
            <a:prstGeom prst="ellipse">
              <a:avLst/>
            </a:prstGeom>
            <a:noFill/>
            <a:ln w="25400" cap="flat" cmpd="sng" algn="ctr">
              <a:solidFill>
                <a:srgbClr val="FFFFFF"/>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900" b="0" i="0" u="none" strike="noStrike" kern="0" cap="none" spc="0" normalizeH="0" baseline="0" noProof="0">
                <a:ln>
                  <a:noFill/>
                </a:ln>
                <a:solidFill>
                  <a:srgbClr val="454545"/>
                </a:solidFill>
                <a:effectLst/>
                <a:uLnTx/>
                <a:uFillTx/>
                <a:latin typeface="Verdana"/>
                <a:ea typeface="+mn-ea"/>
                <a:cs typeface="+mn-cs"/>
              </a:endParaRPr>
            </a:p>
          </p:txBody>
        </p:sp>
      </p:grpSp>
      <p:grpSp>
        <p:nvGrpSpPr>
          <p:cNvPr id="116" name="Group 115">
            <a:extLst>
              <a:ext uri="{FF2B5EF4-FFF2-40B4-BE49-F238E27FC236}">
                <a16:creationId xmlns:a16="http://schemas.microsoft.com/office/drawing/2014/main" id="{D8B2BA06-BE06-1459-982E-DC412389E03A}"/>
              </a:ext>
            </a:extLst>
          </p:cNvPr>
          <p:cNvGrpSpPr/>
          <p:nvPr/>
        </p:nvGrpSpPr>
        <p:grpSpPr>
          <a:xfrm>
            <a:off x="813967" y="1524020"/>
            <a:ext cx="4046722" cy="215444"/>
            <a:chOff x="571646" y="1524020"/>
            <a:chExt cx="3429000" cy="215444"/>
          </a:xfrm>
        </p:grpSpPr>
        <p:cxnSp>
          <p:nvCxnSpPr>
            <p:cNvPr id="118" name="Straight Connector 117">
              <a:extLst>
                <a:ext uri="{FF2B5EF4-FFF2-40B4-BE49-F238E27FC236}">
                  <a16:creationId xmlns:a16="http://schemas.microsoft.com/office/drawing/2014/main" id="{042CAF4A-9799-FE55-9ECA-505D31F1279E}"/>
                </a:ext>
              </a:extLst>
            </p:cNvPr>
            <p:cNvCxnSpPr>
              <a:cxnSpLocks/>
            </p:cNvCxnSpPr>
            <p:nvPr/>
          </p:nvCxnSpPr>
          <p:spPr>
            <a:xfrm>
              <a:off x="571646" y="1631742"/>
              <a:ext cx="3429000"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19" name="Rectangle 118">
              <a:extLst>
                <a:ext uri="{FF2B5EF4-FFF2-40B4-BE49-F238E27FC236}">
                  <a16:creationId xmlns:a16="http://schemas.microsoft.com/office/drawing/2014/main" id="{26977F88-9295-C158-6662-C58DB010468B}"/>
                </a:ext>
              </a:extLst>
            </p:cNvPr>
            <p:cNvSpPr/>
            <p:nvPr/>
          </p:nvSpPr>
          <p:spPr>
            <a:xfrm>
              <a:off x="1191194" y="1524020"/>
              <a:ext cx="2189904" cy="215444"/>
            </a:xfrm>
            <a:prstGeom prst="rect">
              <a:avLst/>
            </a:prstGeom>
            <a:solidFill>
              <a:srgbClr val="002C6C"/>
            </a:solidFill>
            <a:ln w="25400" cap="flat" cmpd="sng" algn="ctr">
              <a:noFill/>
              <a:prstDash val="solid"/>
            </a:ln>
            <a:effectLst/>
          </p:spPr>
          <p:txBody>
            <a:bodyPr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a:ln>
                    <a:noFill/>
                  </a:ln>
                  <a:solidFill>
                    <a:prstClr val="white"/>
                  </a:solidFill>
                  <a:effectLst/>
                  <a:uLnTx/>
                  <a:uFillTx/>
                  <a:latin typeface="Verdana"/>
                  <a:ea typeface="+mn-ea"/>
                  <a:cs typeface="+mn-cs"/>
                </a:rPr>
                <a:t>Retail &amp; Marketplaces</a:t>
              </a:r>
            </a:p>
          </p:txBody>
        </p:sp>
      </p:grpSp>
      <p:grpSp>
        <p:nvGrpSpPr>
          <p:cNvPr id="120" name="Group 119">
            <a:extLst>
              <a:ext uri="{FF2B5EF4-FFF2-40B4-BE49-F238E27FC236}">
                <a16:creationId xmlns:a16="http://schemas.microsoft.com/office/drawing/2014/main" id="{48B780FF-9293-472C-2E42-CAD87364022F}"/>
              </a:ext>
            </a:extLst>
          </p:cNvPr>
          <p:cNvGrpSpPr/>
          <p:nvPr/>
        </p:nvGrpSpPr>
        <p:grpSpPr>
          <a:xfrm>
            <a:off x="7095121" y="1538984"/>
            <a:ext cx="2926346" cy="200479"/>
            <a:chOff x="6188115" y="1524020"/>
            <a:chExt cx="2890389" cy="215444"/>
          </a:xfrm>
        </p:grpSpPr>
        <p:cxnSp>
          <p:nvCxnSpPr>
            <p:cNvPr id="121" name="Straight Connector 120">
              <a:extLst>
                <a:ext uri="{FF2B5EF4-FFF2-40B4-BE49-F238E27FC236}">
                  <a16:creationId xmlns:a16="http://schemas.microsoft.com/office/drawing/2014/main" id="{73574C05-7387-9F3B-412E-61B39268D99D}"/>
                </a:ext>
              </a:extLst>
            </p:cNvPr>
            <p:cNvCxnSpPr>
              <a:cxnSpLocks/>
            </p:cNvCxnSpPr>
            <p:nvPr/>
          </p:nvCxnSpPr>
          <p:spPr>
            <a:xfrm>
              <a:off x="6188115" y="1631742"/>
              <a:ext cx="2890389"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22" name="Rectangle 121">
              <a:extLst>
                <a:ext uri="{FF2B5EF4-FFF2-40B4-BE49-F238E27FC236}">
                  <a16:creationId xmlns:a16="http://schemas.microsoft.com/office/drawing/2014/main" id="{FC733B94-B75D-1C77-4321-CD990A966469}"/>
                </a:ext>
              </a:extLst>
            </p:cNvPr>
            <p:cNvSpPr/>
            <p:nvPr/>
          </p:nvSpPr>
          <p:spPr>
            <a:xfrm>
              <a:off x="6410545" y="1524020"/>
              <a:ext cx="2445528" cy="215444"/>
            </a:xfrm>
            <a:prstGeom prst="rect">
              <a:avLst/>
            </a:prstGeom>
            <a:solidFill>
              <a:srgbClr val="002C6C"/>
            </a:solidFill>
            <a:ln w="25400" cap="flat" cmpd="sng" algn="ctr">
              <a:noFill/>
              <a:prstDash val="solid"/>
            </a:ln>
            <a:effectLst/>
          </p:spPr>
          <p:txBody>
            <a:bodyPr wrap="square"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a:ln>
                    <a:noFill/>
                  </a:ln>
                  <a:solidFill>
                    <a:prstClr val="white"/>
                  </a:solidFill>
                  <a:effectLst/>
                  <a:uLnTx/>
                  <a:uFillTx/>
                  <a:latin typeface="Verdana"/>
                  <a:ea typeface="+mn-ea"/>
                  <a:cs typeface="+mn-cs"/>
                </a:rPr>
                <a:t>Technical Industries</a:t>
              </a:r>
            </a:p>
          </p:txBody>
        </p:sp>
      </p:grpSp>
      <p:grpSp>
        <p:nvGrpSpPr>
          <p:cNvPr id="123" name="Group 122">
            <a:extLst>
              <a:ext uri="{FF2B5EF4-FFF2-40B4-BE49-F238E27FC236}">
                <a16:creationId xmlns:a16="http://schemas.microsoft.com/office/drawing/2014/main" id="{8E64D632-084C-9A76-82E1-1AEC97EFAFCF}"/>
              </a:ext>
            </a:extLst>
          </p:cNvPr>
          <p:cNvGrpSpPr/>
          <p:nvPr/>
        </p:nvGrpSpPr>
        <p:grpSpPr>
          <a:xfrm>
            <a:off x="5158920" y="1524020"/>
            <a:ext cx="1637970" cy="215444"/>
            <a:chOff x="4122435" y="1524020"/>
            <a:chExt cx="1943891" cy="215444"/>
          </a:xfrm>
        </p:grpSpPr>
        <p:cxnSp>
          <p:nvCxnSpPr>
            <p:cNvPr id="124" name="Straight Connector 123">
              <a:extLst>
                <a:ext uri="{FF2B5EF4-FFF2-40B4-BE49-F238E27FC236}">
                  <a16:creationId xmlns:a16="http://schemas.microsoft.com/office/drawing/2014/main" id="{11139D9D-466E-E066-4E20-B043862A52F6}"/>
                </a:ext>
              </a:extLst>
            </p:cNvPr>
            <p:cNvCxnSpPr>
              <a:cxnSpLocks/>
            </p:cNvCxnSpPr>
            <p:nvPr/>
          </p:nvCxnSpPr>
          <p:spPr>
            <a:xfrm>
              <a:off x="4122435" y="1631742"/>
              <a:ext cx="1943891"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25" name="Rectangle 124">
              <a:extLst>
                <a:ext uri="{FF2B5EF4-FFF2-40B4-BE49-F238E27FC236}">
                  <a16:creationId xmlns:a16="http://schemas.microsoft.com/office/drawing/2014/main" id="{E64B4301-9EFA-3E10-E853-61E25BA3DCBC}"/>
                </a:ext>
              </a:extLst>
            </p:cNvPr>
            <p:cNvSpPr/>
            <p:nvPr/>
          </p:nvSpPr>
          <p:spPr>
            <a:xfrm>
              <a:off x="4405831" y="1524020"/>
              <a:ext cx="1377101" cy="215444"/>
            </a:xfrm>
            <a:prstGeom prst="rect">
              <a:avLst/>
            </a:prstGeom>
            <a:solidFill>
              <a:srgbClr val="002C6C"/>
            </a:solidFill>
            <a:ln w="25400" cap="flat" cmpd="sng" algn="ctr">
              <a:noFill/>
              <a:prstDash val="solid"/>
            </a:ln>
            <a:effectLst/>
          </p:spPr>
          <p:txBody>
            <a:bodyPr wrap="square"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a:ln>
                    <a:noFill/>
                  </a:ln>
                  <a:solidFill>
                    <a:prstClr val="white"/>
                  </a:solidFill>
                  <a:effectLst/>
                  <a:uLnTx/>
                  <a:uFillTx/>
                  <a:latin typeface="Verdana"/>
                  <a:ea typeface="+mn-ea"/>
                  <a:cs typeface="+mn-cs"/>
                </a:rPr>
                <a:t>Healthcare</a:t>
              </a:r>
            </a:p>
          </p:txBody>
        </p:sp>
      </p:grpSp>
      <p:grpSp>
        <p:nvGrpSpPr>
          <p:cNvPr id="126" name="Group 125">
            <a:extLst>
              <a:ext uri="{FF2B5EF4-FFF2-40B4-BE49-F238E27FC236}">
                <a16:creationId xmlns:a16="http://schemas.microsoft.com/office/drawing/2014/main" id="{DF322274-8C1E-CAC8-49BA-721770679AF6}"/>
              </a:ext>
            </a:extLst>
          </p:cNvPr>
          <p:cNvGrpSpPr/>
          <p:nvPr/>
        </p:nvGrpSpPr>
        <p:grpSpPr>
          <a:xfrm>
            <a:off x="4614176" y="4340893"/>
            <a:ext cx="2963644" cy="1611377"/>
            <a:chOff x="5465445" y="4340893"/>
            <a:chExt cx="2963644" cy="1611377"/>
          </a:xfrm>
        </p:grpSpPr>
        <p:sp>
          <p:nvSpPr>
            <p:cNvPr id="127" name="Rectangle 126">
              <a:extLst>
                <a:ext uri="{FF2B5EF4-FFF2-40B4-BE49-F238E27FC236}">
                  <a16:creationId xmlns:a16="http://schemas.microsoft.com/office/drawing/2014/main" id="{905FB63B-B40A-4EB6-D057-72BCEF6702CD}"/>
                </a:ext>
              </a:extLst>
            </p:cNvPr>
            <p:cNvSpPr/>
            <p:nvPr/>
          </p:nvSpPr>
          <p:spPr>
            <a:xfrm>
              <a:off x="5465445" y="5337650"/>
              <a:ext cx="2963644" cy="614620"/>
            </a:xfrm>
            <a:prstGeom prst="rect">
              <a:avLst/>
            </a:prstGeom>
            <a:noFill/>
            <a:ln w="25400" cap="flat" cmpd="sng" algn="ctr">
              <a:noFill/>
              <a:prstDash val="solid"/>
            </a:ln>
            <a:effectLst/>
          </p:spPr>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a:ln>
                    <a:noFill/>
                  </a:ln>
                  <a:solidFill>
                    <a:prstClr val="white"/>
                  </a:solidFill>
                  <a:effectLst/>
                  <a:uLnTx/>
                  <a:uFillTx/>
                  <a:latin typeface="Verdana"/>
                  <a:ea typeface="+mn-ea"/>
                  <a:cs typeface="+mn-cs"/>
                </a:rPr>
                <a:t>Transport &amp; Logistics</a:t>
              </a:r>
            </a:p>
          </p:txBody>
        </p:sp>
        <p:pic>
          <p:nvPicPr>
            <p:cNvPr id="128" name="Picture 127" descr="GS1_Icon_Transport_And_Logistics_RGB_2014-12-17.png">
              <a:extLst>
                <a:ext uri="{FF2B5EF4-FFF2-40B4-BE49-F238E27FC236}">
                  <a16:creationId xmlns:a16="http://schemas.microsoft.com/office/drawing/2014/main" id="{38B90958-6BA9-EB17-CFAC-01B7F7BAAD09}"/>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6505785" y="4340893"/>
              <a:ext cx="882965" cy="884724"/>
            </a:xfrm>
            <a:prstGeom prst="rect">
              <a:avLst/>
            </a:prstGeom>
          </p:spPr>
        </p:pic>
        <p:sp>
          <p:nvSpPr>
            <p:cNvPr id="129" name="Oval 128">
              <a:extLst>
                <a:ext uri="{FF2B5EF4-FFF2-40B4-BE49-F238E27FC236}">
                  <a16:creationId xmlns:a16="http://schemas.microsoft.com/office/drawing/2014/main" id="{B00F2D3B-190A-3D9E-9FC2-6BD19BBF9886}"/>
                </a:ext>
              </a:extLst>
            </p:cNvPr>
            <p:cNvSpPr/>
            <p:nvPr/>
          </p:nvSpPr>
          <p:spPr>
            <a:xfrm>
              <a:off x="6505786" y="4345354"/>
              <a:ext cx="887992" cy="887991"/>
            </a:xfrm>
            <a:prstGeom prst="ellipse">
              <a:avLst/>
            </a:prstGeom>
            <a:noFill/>
            <a:ln w="25400" cap="flat" cmpd="sng" algn="ctr">
              <a:solidFill>
                <a:srgbClr val="FFFFFF"/>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900" b="0" i="0" u="none" strike="noStrike" kern="0" cap="none" spc="0" normalizeH="0" baseline="0" noProof="0">
                <a:ln>
                  <a:noFill/>
                </a:ln>
                <a:solidFill>
                  <a:srgbClr val="454545"/>
                </a:solidFill>
                <a:effectLst/>
                <a:uLnTx/>
                <a:uFillTx/>
                <a:latin typeface="Verdana"/>
                <a:ea typeface="+mn-ea"/>
                <a:cs typeface="+mn-cs"/>
              </a:endParaRPr>
            </a:p>
          </p:txBody>
        </p:sp>
      </p:grpSp>
      <p:cxnSp>
        <p:nvCxnSpPr>
          <p:cNvPr id="130" name="Straight Connector 129">
            <a:extLst>
              <a:ext uri="{FF2B5EF4-FFF2-40B4-BE49-F238E27FC236}">
                <a16:creationId xmlns:a16="http://schemas.microsoft.com/office/drawing/2014/main" id="{30BFF624-CA36-3CF0-74CE-D56F116AF809}"/>
              </a:ext>
            </a:extLst>
          </p:cNvPr>
          <p:cNvCxnSpPr>
            <a:cxnSpLocks/>
          </p:cNvCxnSpPr>
          <p:nvPr/>
        </p:nvCxnSpPr>
        <p:spPr>
          <a:xfrm>
            <a:off x="597638" y="4050301"/>
            <a:ext cx="10996721" cy="0"/>
          </a:xfrm>
          <a:prstGeom prst="line">
            <a:avLst/>
          </a:prstGeom>
          <a:ln>
            <a:solidFill>
              <a:schemeClr val="bg1"/>
            </a:solidFill>
            <a:headEnd type="stealth" w="lg" len="lg"/>
            <a:tailEnd type="stealth" w="lg" len="lg"/>
          </a:ln>
          <a:effectLst/>
        </p:spPr>
        <p:style>
          <a:lnRef idx="2">
            <a:schemeClr val="accent1"/>
          </a:lnRef>
          <a:fillRef idx="0">
            <a:schemeClr val="accent1"/>
          </a:fillRef>
          <a:effectRef idx="1">
            <a:schemeClr val="accent1"/>
          </a:effectRef>
          <a:fontRef idx="minor">
            <a:schemeClr val="tx1"/>
          </a:fontRef>
        </p:style>
      </p:cxnSp>
      <p:sp>
        <p:nvSpPr>
          <p:cNvPr id="131" name="Rectangle 130">
            <a:extLst>
              <a:ext uri="{FF2B5EF4-FFF2-40B4-BE49-F238E27FC236}">
                <a16:creationId xmlns:a16="http://schemas.microsoft.com/office/drawing/2014/main" id="{56D671FE-468E-D018-89AD-87FBFEA57841}"/>
              </a:ext>
            </a:extLst>
          </p:cNvPr>
          <p:cNvSpPr/>
          <p:nvPr/>
        </p:nvSpPr>
        <p:spPr>
          <a:xfrm>
            <a:off x="5490812" y="3896056"/>
            <a:ext cx="1210373" cy="308490"/>
          </a:xfrm>
          <a:prstGeom prst="rect">
            <a:avLst/>
          </a:prstGeom>
          <a:solidFill>
            <a:srgbClr val="002C6C"/>
          </a:solidFill>
          <a:ln w="25400" cap="flat" cmpd="sng" algn="ctr">
            <a:noFill/>
            <a:prstDash val="solid"/>
          </a:ln>
          <a:effectLst/>
        </p:spPr>
        <p:txBody>
          <a:bodyPr wrap="square"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a:ln>
                  <a:noFill/>
                </a:ln>
                <a:solidFill>
                  <a:prstClr val="white"/>
                </a:solidFill>
                <a:effectLst/>
                <a:uLnTx/>
                <a:uFillTx/>
                <a:latin typeface="Verdana"/>
                <a:ea typeface="+mn-ea"/>
                <a:cs typeface="+mn-cs"/>
              </a:rPr>
              <a:t>Transversal</a:t>
            </a:r>
          </a:p>
        </p:txBody>
      </p:sp>
      <p:sp>
        <p:nvSpPr>
          <p:cNvPr id="132" name="Rectangle 131">
            <a:extLst>
              <a:ext uri="{FF2B5EF4-FFF2-40B4-BE49-F238E27FC236}">
                <a16:creationId xmlns:a16="http://schemas.microsoft.com/office/drawing/2014/main" id="{4CB416F1-0D6F-2216-AC26-D8C9FBD4A071}"/>
              </a:ext>
            </a:extLst>
          </p:cNvPr>
          <p:cNvSpPr/>
          <p:nvPr/>
        </p:nvSpPr>
        <p:spPr>
          <a:xfrm>
            <a:off x="492896" y="3056043"/>
            <a:ext cx="1512637" cy="614620"/>
          </a:xfrm>
          <a:prstGeom prst="rect">
            <a:avLst/>
          </a:prstGeom>
          <a:noFill/>
          <a:ln w="25400" cap="flat" cmpd="sng" algn="ctr">
            <a:noFill/>
            <a:prstDash val="solid"/>
          </a:ln>
          <a:effectLst/>
        </p:spPr>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a:ln>
                  <a:noFill/>
                </a:ln>
                <a:solidFill>
                  <a:prstClr val="white"/>
                </a:solidFill>
                <a:effectLst/>
                <a:uLnTx/>
                <a:uFillTx/>
                <a:latin typeface="Verdana"/>
                <a:ea typeface="+mn-ea"/>
                <a:cs typeface="+mn-cs"/>
              </a:rPr>
              <a:t>Daily </a:t>
            </a:r>
            <a:br>
              <a:rPr kumimoji="0" lang="en-GB" sz="1400" b="1" i="0" u="none" strike="noStrike" kern="0" cap="none" spc="0" normalizeH="0" baseline="0" noProof="0">
                <a:ln>
                  <a:noFill/>
                </a:ln>
                <a:solidFill>
                  <a:prstClr val="white"/>
                </a:solidFill>
                <a:effectLst/>
                <a:uLnTx/>
                <a:uFillTx/>
                <a:latin typeface="Verdana"/>
                <a:ea typeface="+mn-ea"/>
                <a:cs typeface="+mn-cs"/>
              </a:rPr>
            </a:br>
            <a:r>
              <a:rPr kumimoji="0" lang="en-GB" sz="1400" b="1" i="0" u="none" strike="noStrike" kern="0" cap="none" spc="0" normalizeH="0" baseline="0" noProof="0">
                <a:ln>
                  <a:noFill/>
                </a:ln>
                <a:solidFill>
                  <a:prstClr val="white"/>
                </a:solidFill>
                <a:effectLst/>
                <a:uLnTx/>
                <a:uFillTx/>
                <a:latin typeface="Verdana"/>
                <a:ea typeface="+mn-ea"/>
                <a:cs typeface="+mn-cs"/>
              </a:rPr>
              <a:t>Goods</a:t>
            </a:r>
          </a:p>
        </p:txBody>
      </p:sp>
      <p:sp>
        <p:nvSpPr>
          <p:cNvPr id="133" name="Rectangle 132">
            <a:extLst>
              <a:ext uri="{FF2B5EF4-FFF2-40B4-BE49-F238E27FC236}">
                <a16:creationId xmlns:a16="http://schemas.microsoft.com/office/drawing/2014/main" id="{E4E9DD21-C69D-CE07-948B-43EE5C29A5DF}"/>
              </a:ext>
            </a:extLst>
          </p:cNvPr>
          <p:cNvSpPr/>
          <p:nvPr/>
        </p:nvSpPr>
        <p:spPr>
          <a:xfrm>
            <a:off x="3669086" y="3056043"/>
            <a:ext cx="1512637" cy="614620"/>
          </a:xfrm>
          <a:prstGeom prst="rect">
            <a:avLst/>
          </a:prstGeom>
          <a:noFill/>
          <a:ln w="25400" cap="flat" cmpd="sng" algn="ctr">
            <a:noFill/>
            <a:prstDash val="solid"/>
          </a:ln>
          <a:effectLst/>
        </p:spPr>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a:ln>
                  <a:noFill/>
                </a:ln>
                <a:solidFill>
                  <a:prstClr val="white"/>
                </a:solidFill>
                <a:effectLst/>
                <a:uLnTx/>
                <a:uFillTx/>
                <a:latin typeface="Verdana"/>
                <a:ea typeface="+mn-ea"/>
                <a:cs typeface="+mn-cs"/>
              </a:rPr>
              <a:t>Marketplaces</a:t>
            </a:r>
          </a:p>
        </p:txBody>
      </p:sp>
      <p:sp>
        <p:nvSpPr>
          <p:cNvPr id="134" name="Rectangle 133">
            <a:extLst>
              <a:ext uri="{FF2B5EF4-FFF2-40B4-BE49-F238E27FC236}">
                <a16:creationId xmlns:a16="http://schemas.microsoft.com/office/drawing/2014/main" id="{5385F5FA-3601-E65F-82AA-4AC1F19A36F3}"/>
              </a:ext>
            </a:extLst>
          </p:cNvPr>
          <p:cNvSpPr/>
          <p:nvPr/>
        </p:nvSpPr>
        <p:spPr>
          <a:xfrm>
            <a:off x="2080991" y="3056043"/>
            <a:ext cx="1512637" cy="614620"/>
          </a:xfrm>
          <a:prstGeom prst="rect">
            <a:avLst/>
          </a:prstGeom>
          <a:noFill/>
          <a:ln w="25400" cap="flat" cmpd="sng" algn="ctr">
            <a:noFill/>
            <a:prstDash val="solid"/>
          </a:ln>
          <a:effectLst/>
        </p:spPr>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a:ln>
                  <a:noFill/>
                </a:ln>
                <a:solidFill>
                  <a:prstClr val="white"/>
                </a:solidFill>
                <a:effectLst/>
                <a:uLnTx/>
                <a:uFillTx/>
                <a:latin typeface="Verdana"/>
                <a:ea typeface="+mn-ea"/>
                <a:cs typeface="+mn-cs"/>
              </a:rPr>
              <a:t>Durable</a:t>
            </a:r>
            <a:br>
              <a:rPr kumimoji="0" lang="en-GB" sz="1400" b="1" i="0" u="none" strike="noStrike" kern="0" cap="none" spc="0" normalizeH="0" baseline="0" noProof="0">
                <a:ln>
                  <a:noFill/>
                </a:ln>
                <a:solidFill>
                  <a:prstClr val="white"/>
                </a:solidFill>
                <a:effectLst/>
                <a:uLnTx/>
                <a:uFillTx/>
                <a:latin typeface="Verdana"/>
                <a:ea typeface="+mn-ea"/>
                <a:cs typeface="+mn-cs"/>
              </a:rPr>
            </a:br>
            <a:r>
              <a:rPr kumimoji="0" lang="en-GB" sz="1400" b="1" i="0" u="none" strike="noStrike" kern="0" cap="none" spc="0" normalizeH="0" baseline="0" noProof="0">
                <a:ln>
                  <a:noFill/>
                </a:ln>
                <a:solidFill>
                  <a:prstClr val="white"/>
                </a:solidFill>
                <a:effectLst/>
                <a:uLnTx/>
                <a:uFillTx/>
                <a:latin typeface="Verdana"/>
                <a:ea typeface="+mn-ea"/>
                <a:cs typeface="+mn-cs"/>
              </a:rPr>
              <a:t>Goods</a:t>
            </a:r>
          </a:p>
        </p:txBody>
      </p:sp>
      <p:grpSp>
        <p:nvGrpSpPr>
          <p:cNvPr id="135" name="Group 134">
            <a:extLst>
              <a:ext uri="{FF2B5EF4-FFF2-40B4-BE49-F238E27FC236}">
                <a16:creationId xmlns:a16="http://schemas.microsoft.com/office/drawing/2014/main" id="{2E345F25-2D7B-0C6D-581E-58EC78F9EF7B}"/>
              </a:ext>
            </a:extLst>
          </p:cNvPr>
          <p:cNvGrpSpPr/>
          <p:nvPr/>
        </p:nvGrpSpPr>
        <p:grpSpPr>
          <a:xfrm>
            <a:off x="8059137" y="2012772"/>
            <a:ext cx="1512637" cy="1657891"/>
            <a:chOff x="8514873" y="2012772"/>
            <a:chExt cx="1512637" cy="1657891"/>
          </a:xfrm>
        </p:grpSpPr>
        <p:grpSp>
          <p:nvGrpSpPr>
            <p:cNvPr id="136" name="Group 135">
              <a:extLst>
                <a:ext uri="{FF2B5EF4-FFF2-40B4-BE49-F238E27FC236}">
                  <a16:creationId xmlns:a16="http://schemas.microsoft.com/office/drawing/2014/main" id="{34947BF1-FC67-52F9-AB58-841167E9E91D}"/>
                </a:ext>
              </a:extLst>
            </p:cNvPr>
            <p:cNvGrpSpPr/>
            <p:nvPr/>
          </p:nvGrpSpPr>
          <p:grpSpPr>
            <a:xfrm>
              <a:off x="8835937" y="2012772"/>
              <a:ext cx="870508" cy="870494"/>
              <a:chOff x="10294379" y="2286085"/>
              <a:chExt cx="870508" cy="870494"/>
            </a:xfrm>
          </p:grpSpPr>
          <p:pic>
            <p:nvPicPr>
              <p:cNvPr id="138" name="Picture 2" descr="rail industry image">
                <a:extLst>
                  <a:ext uri="{FF2B5EF4-FFF2-40B4-BE49-F238E27FC236}">
                    <a16:creationId xmlns:a16="http://schemas.microsoft.com/office/drawing/2014/main" id="{1AF86070-BEDB-A215-9286-ED0D93030F3A}"/>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294379" y="2286085"/>
                <a:ext cx="870507" cy="870494"/>
              </a:xfrm>
              <a:prstGeom prst="rect">
                <a:avLst/>
              </a:prstGeom>
              <a:noFill/>
              <a:extLst>
                <a:ext uri="{909E8E84-426E-40DD-AFC4-6F175D3DCCD1}">
                  <a14:hiddenFill xmlns:a14="http://schemas.microsoft.com/office/drawing/2010/main">
                    <a:solidFill>
                      <a:srgbClr val="FFFFFF"/>
                    </a:solidFill>
                  </a14:hiddenFill>
                </a:ext>
              </a:extLst>
            </p:spPr>
          </p:pic>
          <p:sp>
            <p:nvSpPr>
              <p:cNvPr id="139" name="Oval 138">
                <a:extLst>
                  <a:ext uri="{FF2B5EF4-FFF2-40B4-BE49-F238E27FC236}">
                    <a16:creationId xmlns:a16="http://schemas.microsoft.com/office/drawing/2014/main" id="{44D4940B-B373-07FE-34FF-EA18D65FEBD2}"/>
                  </a:ext>
                </a:extLst>
              </p:cNvPr>
              <p:cNvSpPr/>
              <p:nvPr/>
            </p:nvSpPr>
            <p:spPr>
              <a:xfrm>
                <a:off x="10294392" y="2286085"/>
                <a:ext cx="870495" cy="870494"/>
              </a:xfrm>
              <a:prstGeom prst="ellipse">
                <a:avLst/>
              </a:prstGeom>
              <a:noFill/>
              <a:ln w="25400" cap="flat" cmpd="sng" algn="ctr">
                <a:solidFill>
                  <a:srgbClr val="FFFFFF"/>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900" b="0" i="0" u="none" strike="noStrike" kern="0" cap="none" spc="0" normalizeH="0" baseline="0" noProof="0">
                  <a:ln>
                    <a:noFill/>
                  </a:ln>
                  <a:solidFill>
                    <a:srgbClr val="454545"/>
                  </a:solidFill>
                  <a:effectLst/>
                  <a:uLnTx/>
                  <a:uFillTx/>
                  <a:latin typeface="Verdana"/>
                  <a:ea typeface="+mn-ea"/>
                  <a:cs typeface="+mn-cs"/>
                </a:endParaRPr>
              </a:p>
            </p:txBody>
          </p:sp>
        </p:grpSp>
        <p:sp>
          <p:nvSpPr>
            <p:cNvPr id="137" name="Rectangle 136">
              <a:extLst>
                <a:ext uri="{FF2B5EF4-FFF2-40B4-BE49-F238E27FC236}">
                  <a16:creationId xmlns:a16="http://schemas.microsoft.com/office/drawing/2014/main" id="{3C789D5E-FBF9-84F6-AE64-63CA1EE337FB}"/>
                </a:ext>
              </a:extLst>
            </p:cNvPr>
            <p:cNvSpPr/>
            <p:nvPr/>
          </p:nvSpPr>
          <p:spPr>
            <a:xfrm>
              <a:off x="8514873" y="3056043"/>
              <a:ext cx="1512637" cy="614620"/>
            </a:xfrm>
            <a:prstGeom prst="rect">
              <a:avLst/>
            </a:prstGeom>
            <a:noFill/>
            <a:ln w="25400" cap="flat" cmpd="sng" algn="ctr">
              <a:noFill/>
              <a:prstDash val="solid"/>
            </a:ln>
            <a:effectLst/>
          </p:spPr>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a:ln>
                    <a:noFill/>
                  </a:ln>
                  <a:solidFill>
                    <a:prstClr val="white"/>
                  </a:solidFill>
                  <a:effectLst/>
                  <a:uLnTx/>
                  <a:uFillTx/>
                  <a:latin typeface="Verdana"/>
                  <a:ea typeface="+mn-ea"/>
                  <a:cs typeface="+mn-cs"/>
                </a:rPr>
                <a:t>Rail</a:t>
              </a:r>
            </a:p>
          </p:txBody>
        </p:sp>
      </p:grpSp>
      <p:grpSp>
        <p:nvGrpSpPr>
          <p:cNvPr id="140" name="Group 139">
            <a:extLst>
              <a:ext uri="{FF2B5EF4-FFF2-40B4-BE49-F238E27FC236}">
                <a16:creationId xmlns:a16="http://schemas.microsoft.com/office/drawing/2014/main" id="{D2F11213-A876-3F87-9FB1-A2EC4DA17BD6}"/>
              </a:ext>
            </a:extLst>
          </p:cNvPr>
          <p:cNvGrpSpPr/>
          <p:nvPr/>
        </p:nvGrpSpPr>
        <p:grpSpPr>
          <a:xfrm>
            <a:off x="6962913" y="2012772"/>
            <a:ext cx="1512637" cy="1657891"/>
            <a:chOff x="6926778" y="2012772"/>
            <a:chExt cx="1512637" cy="1657891"/>
          </a:xfrm>
        </p:grpSpPr>
        <p:grpSp>
          <p:nvGrpSpPr>
            <p:cNvPr id="141" name="Group 140">
              <a:extLst>
                <a:ext uri="{FF2B5EF4-FFF2-40B4-BE49-F238E27FC236}">
                  <a16:creationId xmlns:a16="http://schemas.microsoft.com/office/drawing/2014/main" id="{278B36C1-FFB3-97DB-164F-899FD4578706}"/>
                </a:ext>
              </a:extLst>
            </p:cNvPr>
            <p:cNvGrpSpPr/>
            <p:nvPr/>
          </p:nvGrpSpPr>
          <p:grpSpPr>
            <a:xfrm>
              <a:off x="7225907" y="2012772"/>
              <a:ext cx="914378" cy="901577"/>
              <a:chOff x="8847513" y="2286085"/>
              <a:chExt cx="914378" cy="901577"/>
            </a:xfrm>
          </p:grpSpPr>
          <p:pic>
            <p:nvPicPr>
              <p:cNvPr id="143" name="Picture 142">
                <a:extLst>
                  <a:ext uri="{FF2B5EF4-FFF2-40B4-BE49-F238E27FC236}">
                    <a16:creationId xmlns:a16="http://schemas.microsoft.com/office/drawing/2014/main" id="{867FC9B5-3653-9257-608C-6F29488FE0E8}"/>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8847513" y="2286085"/>
                <a:ext cx="870507" cy="870494"/>
              </a:xfrm>
              <a:prstGeom prst="rect">
                <a:avLst/>
              </a:prstGeom>
            </p:spPr>
          </p:pic>
          <p:sp>
            <p:nvSpPr>
              <p:cNvPr id="144" name="Oval 143">
                <a:extLst>
                  <a:ext uri="{FF2B5EF4-FFF2-40B4-BE49-F238E27FC236}">
                    <a16:creationId xmlns:a16="http://schemas.microsoft.com/office/drawing/2014/main" id="{03EF10CB-2811-B947-EDFD-9DEB15AD1B2A}"/>
                  </a:ext>
                </a:extLst>
              </p:cNvPr>
              <p:cNvSpPr/>
              <p:nvPr/>
            </p:nvSpPr>
            <p:spPr>
              <a:xfrm>
                <a:off x="8891396" y="2317168"/>
                <a:ext cx="870495" cy="870494"/>
              </a:xfrm>
              <a:prstGeom prst="ellipse">
                <a:avLst/>
              </a:prstGeom>
              <a:noFill/>
              <a:ln w="25400" cap="flat" cmpd="sng" algn="ctr">
                <a:solidFill>
                  <a:srgbClr val="FFFFFF"/>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900" b="0" i="0" u="none" strike="noStrike" kern="0" cap="none" spc="0" normalizeH="0" baseline="0" noProof="0">
                  <a:ln>
                    <a:noFill/>
                  </a:ln>
                  <a:solidFill>
                    <a:srgbClr val="454545"/>
                  </a:solidFill>
                  <a:effectLst/>
                  <a:uLnTx/>
                  <a:uFillTx/>
                  <a:latin typeface="Verdana"/>
                  <a:ea typeface="+mn-ea"/>
                  <a:cs typeface="+mn-cs"/>
                </a:endParaRPr>
              </a:p>
            </p:txBody>
          </p:sp>
        </p:grpSp>
        <p:sp>
          <p:nvSpPr>
            <p:cNvPr id="142" name="Rectangle 141">
              <a:extLst>
                <a:ext uri="{FF2B5EF4-FFF2-40B4-BE49-F238E27FC236}">
                  <a16:creationId xmlns:a16="http://schemas.microsoft.com/office/drawing/2014/main" id="{E4D0C75C-2A4D-EEF4-8405-E2DB45AEA6EB}"/>
                </a:ext>
              </a:extLst>
            </p:cNvPr>
            <p:cNvSpPr/>
            <p:nvPr/>
          </p:nvSpPr>
          <p:spPr>
            <a:xfrm>
              <a:off x="6926778" y="3056043"/>
              <a:ext cx="1512637" cy="614620"/>
            </a:xfrm>
            <a:prstGeom prst="rect">
              <a:avLst/>
            </a:prstGeom>
            <a:noFill/>
            <a:ln w="25400" cap="flat" cmpd="sng" algn="ctr">
              <a:noFill/>
              <a:prstDash val="solid"/>
            </a:ln>
            <a:effectLst/>
          </p:spPr>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a:ln>
                    <a:noFill/>
                  </a:ln>
                  <a:solidFill>
                    <a:prstClr val="white"/>
                  </a:solidFill>
                  <a:effectLst/>
                  <a:uLnTx/>
                  <a:uFillTx/>
                  <a:latin typeface="Verdana"/>
                  <a:ea typeface="+mn-ea"/>
                  <a:cs typeface="+mn-cs"/>
                </a:rPr>
                <a:t>Construction</a:t>
              </a:r>
            </a:p>
          </p:txBody>
        </p:sp>
      </p:grpSp>
      <p:grpSp>
        <p:nvGrpSpPr>
          <p:cNvPr id="145" name="Group 144">
            <a:extLst>
              <a:ext uri="{FF2B5EF4-FFF2-40B4-BE49-F238E27FC236}">
                <a16:creationId xmlns:a16="http://schemas.microsoft.com/office/drawing/2014/main" id="{55EBB57A-C6D1-30DF-A494-1580C6ED9EC8}"/>
              </a:ext>
            </a:extLst>
          </p:cNvPr>
          <p:cNvGrpSpPr/>
          <p:nvPr/>
        </p:nvGrpSpPr>
        <p:grpSpPr>
          <a:xfrm>
            <a:off x="5221587" y="2022587"/>
            <a:ext cx="1512637" cy="1648076"/>
            <a:chOff x="5338683" y="2022587"/>
            <a:chExt cx="1512637" cy="1648076"/>
          </a:xfrm>
        </p:grpSpPr>
        <p:grpSp>
          <p:nvGrpSpPr>
            <p:cNvPr id="146" name="Group 145">
              <a:extLst>
                <a:ext uri="{FF2B5EF4-FFF2-40B4-BE49-F238E27FC236}">
                  <a16:creationId xmlns:a16="http://schemas.microsoft.com/office/drawing/2014/main" id="{DCC1D3E4-B4C1-7806-288D-4A9E62DC3950}"/>
                </a:ext>
              </a:extLst>
            </p:cNvPr>
            <p:cNvGrpSpPr/>
            <p:nvPr/>
          </p:nvGrpSpPr>
          <p:grpSpPr>
            <a:xfrm>
              <a:off x="5659744" y="2022587"/>
              <a:ext cx="870515" cy="870494"/>
              <a:chOff x="4659123" y="2022587"/>
              <a:chExt cx="870515" cy="870494"/>
            </a:xfrm>
          </p:grpSpPr>
          <p:pic>
            <p:nvPicPr>
              <p:cNvPr id="148" name="Picture 147" descr="GS1_Icon_Healthcare_RGB_2014-12-17.png">
                <a:extLst>
                  <a:ext uri="{FF2B5EF4-FFF2-40B4-BE49-F238E27FC236}">
                    <a16:creationId xmlns:a16="http://schemas.microsoft.com/office/drawing/2014/main" id="{FD447B93-269B-D23C-206D-119293BBD831}"/>
                  </a:ext>
                </a:extLst>
              </p:cNvPr>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a:off x="4659123" y="2022587"/>
                <a:ext cx="870514" cy="870494"/>
              </a:xfrm>
              <a:prstGeom prst="rect">
                <a:avLst/>
              </a:prstGeom>
            </p:spPr>
          </p:pic>
          <p:sp>
            <p:nvSpPr>
              <p:cNvPr id="149" name="Oval 148">
                <a:extLst>
                  <a:ext uri="{FF2B5EF4-FFF2-40B4-BE49-F238E27FC236}">
                    <a16:creationId xmlns:a16="http://schemas.microsoft.com/office/drawing/2014/main" id="{B2B4BAD4-C273-0000-6A9C-53A7D0FD6679}"/>
                  </a:ext>
                </a:extLst>
              </p:cNvPr>
              <p:cNvSpPr/>
              <p:nvPr/>
            </p:nvSpPr>
            <p:spPr>
              <a:xfrm>
                <a:off x="4659143" y="2022587"/>
                <a:ext cx="870495" cy="870494"/>
              </a:xfrm>
              <a:prstGeom prst="ellipse">
                <a:avLst/>
              </a:prstGeom>
              <a:noFill/>
              <a:ln w="25400" cap="flat" cmpd="sng" algn="ctr">
                <a:solidFill>
                  <a:srgbClr val="FFFFFF"/>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900" b="0" i="0" u="none" strike="noStrike" kern="0" cap="none" spc="0" normalizeH="0" baseline="0" noProof="0">
                  <a:ln>
                    <a:noFill/>
                  </a:ln>
                  <a:solidFill>
                    <a:srgbClr val="454545"/>
                  </a:solidFill>
                  <a:effectLst/>
                  <a:uLnTx/>
                  <a:uFillTx/>
                  <a:latin typeface="Verdana"/>
                  <a:ea typeface="+mn-ea"/>
                  <a:cs typeface="+mn-cs"/>
                </a:endParaRPr>
              </a:p>
            </p:txBody>
          </p:sp>
        </p:grpSp>
        <p:sp>
          <p:nvSpPr>
            <p:cNvPr id="147" name="Rectangle 146">
              <a:extLst>
                <a:ext uri="{FF2B5EF4-FFF2-40B4-BE49-F238E27FC236}">
                  <a16:creationId xmlns:a16="http://schemas.microsoft.com/office/drawing/2014/main" id="{E9536CB5-405D-4169-03C4-49DB6CA793A7}"/>
                </a:ext>
              </a:extLst>
            </p:cNvPr>
            <p:cNvSpPr/>
            <p:nvPr/>
          </p:nvSpPr>
          <p:spPr>
            <a:xfrm>
              <a:off x="5338683" y="3056043"/>
              <a:ext cx="1512637" cy="614620"/>
            </a:xfrm>
            <a:prstGeom prst="rect">
              <a:avLst/>
            </a:prstGeom>
            <a:noFill/>
            <a:ln w="25400" cap="flat" cmpd="sng" algn="ctr">
              <a:noFill/>
              <a:prstDash val="solid"/>
            </a:ln>
            <a:effectLst/>
          </p:spPr>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a:ln>
                    <a:noFill/>
                  </a:ln>
                  <a:solidFill>
                    <a:prstClr val="white"/>
                  </a:solidFill>
                  <a:effectLst/>
                  <a:uLnTx/>
                  <a:uFillTx/>
                  <a:latin typeface="Verdana"/>
                  <a:ea typeface="+mn-ea"/>
                  <a:cs typeface="+mn-cs"/>
                </a:rPr>
                <a:t>Healthcare</a:t>
              </a:r>
            </a:p>
          </p:txBody>
        </p:sp>
      </p:grpSp>
      <p:sp>
        <p:nvSpPr>
          <p:cNvPr id="150" name="Rectangle 149">
            <a:extLst>
              <a:ext uri="{FF2B5EF4-FFF2-40B4-BE49-F238E27FC236}">
                <a16:creationId xmlns:a16="http://schemas.microsoft.com/office/drawing/2014/main" id="{49DC6FF4-D190-4AD8-5F6F-04DF5E4B8A8B}"/>
              </a:ext>
            </a:extLst>
          </p:cNvPr>
          <p:cNvSpPr/>
          <p:nvPr/>
        </p:nvSpPr>
        <p:spPr>
          <a:xfrm>
            <a:off x="10383748" y="3028531"/>
            <a:ext cx="1512637" cy="614620"/>
          </a:xfrm>
          <a:prstGeom prst="rect">
            <a:avLst/>
          </a:prstGeom>
          <a:noFill/>
          <a:ln w="25400" cap="flat" cmpd="sng" algn="ctr">
            <a:noFill/>
            <a:prstDash val="solid"/>
          </a:ln>
          <a:effectLst/>
        </p:spPr>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a:ln>
                  <a:noFill/>
                </a:ln>
                <a:solidFill>
                  <a:prstClr val="white"/>
                </a:solidFill>
                <a:effectLst/>
                <a:uLnTx/>
                <a:uFillTx/>
                <a:latin typeface="Verdana"/>
                <a:ea typeface="+mn-ea"/>
                <a:cs typeface="+mn-cs"/>
              </a:rPr>
              <a:t>Agriculture &amp; Upstream</a:t>
            </a:r>
          </a:p>
        </p:txBody>
      </p:sp>
      <p:grpSp>
        <p:nvGrpSpPr>
          <p:cNvPr id="151" name="Group 150">
            <a:extLst>
              <a:ext uri="{FF2B5EF4-FFF2-40B4-BE49-F238E27FC236}">
                <a16:creationId xmlns:a16="http://schemas.microsoft.com/office/drawing/2014/main" id="{6AFB7BE6-7EAC-84DC-4CBD-C29510982B4E}"/>
              </a:ext>
            </a:extLst>
          </p:cNvPr>
          <p:cNvGrpSpPr/>
          <p:nvPr/>
        </p:nvGrpSpPr>
        <p:grpSpPr>
          <a:xfrm>
            <a:off x="10692874" y="2054472"/>
            <a:ext cx="870495" cy="870494"/>
            <a:chOff x="5025739" y="4709469"/>
            <a:chExt cx="870495" cy="870494"/>
          </a:xfrm>
        </p:grpSpPr>
        <p:pic>
          <p:nvPicPr>
            <p:cNvPr id="152" name="Picture 151">
              <a:extLst>
                <a:ext uri="{FF2B5EF4-FFF2-40B4-BE49-F238E27FC236}">
                  <a16:creationId xmlns:a16="http://schemas.microsoft.com/office/drawing/2014/main" id="{67513EF5-66EF-EFA8-1786-1278AFE94546}"/>
                </a:ext>
              </a:extLst>
            </p:cNvPr>
            <p:cNvPicPr>
              <a:picLocks noChangeAspect="1"/>
            </p:cNvPicPr>
            <p:nvPr/>
          </p:nvPicPr>
          <p:blipFill rotWithShape="1">
            <a:blip r:embed="rId13"/>
            <a:srcRect t="283" b="283"/>
            <a:stretch/>
          </p:blipFill>
          <p:spPr>
            <a:xfrm>
              <a:off x="5030667" y="4709469"/>
              <a:ext cx="865567" cy="865567"/>
            </a:xfrm>
            <a:prstGeom prst="rect">
              <a:avLst/>
            </a:prstGeom>
          </p:spPr>
        </p:pic>
        <p:sp>
          <p:nvSpPr>
            <p:cNvPr id="153" name="Oval 152">
              <a:extLst>
                <a:ext uri="{FF2B5EF4-FFF2-40B4-BE49-F238E27FC236}">
                  <a16:creationId xmlns:a16="http://schemas.microsoft.com/office/drawing/2014/main" id="{BEFD33BA-7C02-1D59-EC46-02C24A114CB1}"/>
                </a:ext>
              </a:extLst>
            </p:cNvPr>
            <p:cNvSpPr/>
            <p:nvPr/>
          </p:nvSpPr>
          <p:spPr>
            <a:xfrm>
              <a:off x="5025739" y="4709469"/>
              <a:ext cx="870495" cy="870494"/>
            </a:xfrm>
            <a:prstGeom prst="ellipse">
              <a:avLst/>
            </a:prstGeom>
            <a:noFill/>
            <a:ln w="25400" cap="flat" cmpd="sng" algn="ctr">
              <a:solidFill>
                <a:srgbClr val="FFFFFF"/>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900" b="0" i="0" u="none" strike="noStrike" kern="0" cap="none" spc="0" normalizeH="0" baseline="0" noProof="0">
                <a:ln>
                  <a:noFill/>
                </a:ln>
                <a:solidFill>
                  <a:srgbClr val="454545"/>
                </a:solidFill>
                <a:effectLst/>
                <a:uLnTx/>
                <a:uFillTx/>
                <a:latin typeface="Verdana"/>
                <a:ea typeface="+mn-ea"/>
                <a:cs typeface="+mn-cs"/>
              </a:endParaRPr>
            </a:p>
          </p:txBody>
        </p:sp>
      </p:grpSp>
      <p:grpSp>
        <p:nvGrpSpPr>
          <p:cNvPr id="154" name="Group 153">
            <a:extLst>
              <a:ext uri="{FF2B5EF4-FFF2-40B4-BE49-F238E27FC236}">
                <a16:creationId xmlns:a16="http://schemas.microsoft.com/office/drawing/2014/main" id="{B6BD0C36-48CF-9ABF-6CB5-E20781EC4EE1}"/>
              </a:ext>
            </a:extLst>
          </p:cNvPr>
          <p:cNvGrpSpPr/>
          <p:nvPr/>
        </p:nvGrpSpPr>
        <p:grpSpPr>
          <a:xfrm>
            <a:off x="10324535" y="1538985"/>
            <a:ext cx="1637970" cy="215444"/>
            <a:chOff x="4122435" y="1532470"/>
            <a:chExt cx="1943891" cy="215444"/>
          </a:xfrm>
        </p:grpSpPr>
        <p:cxnSp>
          <p:nvCxnSpPr>
            <p:cNvPr id="155" name="Straight Connector 154">
              <a:extLst>
                <a:ext uri="{FF2B5EF4-FFF2-40B4-BE49-F238E27FC236}">
                  <a16:creationId xmlns:a16="http://schemas.microsoft.com/office/drawing/2014/main" id="{E931E1F7-7610-C8AD-5CB1-D17B8B8244A5}"/>
                </a:ext>
              </a:extLst>
            </p:cNvPr>
            <p:cNvCxnSpPr>
              <a:cxnSpLocks/>
            </p:cNvCxnSpPr>
            <p:nvPr/>
          </p:nvCxnSpPr>
          <p:spPr>
            <a:xfrm>
              <a:off x="4122435" y="1631742"/>
              <a:ext cx="1943891"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56" name="Rectangle 155">
              <a:extLst>
                <a:ext uri="{FF2B5EF4-FFF2-40B4-BE49-F238E27FC236}">
                  <a16:creationId xmlns:a16="http://schemas.microsoft.com/office/drawing/2014/main" id="{0D47C684-E622-1AB9-CD08-163273CBCFD5}"/>
                </a:ext>
              </a:extLst>
            </p:cNvPr>
            <p:cNvSpPr/>
            <p:nvPr/>
          </p:nvSpPr>
          <p:spPr>
            <a:xfrm>
              <a:off x="4297575" y="1532470"/>
              <a:ext cx="1585417" cy="215444"/>
            </a:xfrm>
            <a:prstGeom prst="rect">
              <a:avLst/>
            </a:prstGeom>
            <a:solidFill>
              <a:srgbClr val="002C6C"/>
            </a:solidFill>
            <a:ln w="25400" cap="flat" cmpd="sng" algn="ctr">
              <a:noFill/>
              <a:prstDash val="solid"/>
            </a:ln>
            <a:effectLst/>
          </p:spPr>
          <p:txBody>
            <a:bodyPr wrap="square" lIns="0" tIns="0" r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a:ln>
                    <a:noFill/>
                  </a:ln>
                  <a:solidFill>
                    <a:prstClr val="white"/>
                  </a:solidFill>
                  <a:effectLst/>
                  <a:uLnTx/>
                  <a:uFillTx/>
                  <a:latin typeface="Verdana"/>
                  <a:ea typeface="+mn-ea"/>
                  <a:cs typeface="+mn-cs"/>
                </a:rPr>
                <a:t>Agriculture &amp;</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a:ln>
                    <a:noFill/>
                  </a:ln>
                  <a:solidFill>
                    <a:prstClr val="white"/>
                  </a:solidFill>
                  <a:effectLst/>
                  <a:uLnTx/>
                  <a:uFillTx/>
                  <a:latin typeface="Verdana"/>
                  <a:ea typeface="+mn-ea"/>
                  <a:cs typeface="+mn-cs"/>
                </a:rPr>
                <a:t>Upstream</a:t>
              </a:r>
            </a:p>
          </p:txBody>
        </p:sp>
      </p:grpSp>
      <p:sp>
        <p:nvSpPr>
          <p:cNvPr id="3" name="Rectangle 2">
            <a:extLst>
              <a:ext uri="{FF2B5EF4-FFF2-40B4-BE49-F238E27FC236}">
                <a16:creationId xmlns:a16="http://schemas.microsoft.com/office/drawing/2014/main" id="{682494CA-F08C-51B6-DC79-FFA70E79343A}"/>
              </a:ext>
            </a:extLst>
          </p:cNvPr>
          <p:cNvSpPr/>
          <p:nvPr/>
        </p:nvSpPr>
        <p:spPr>
          <a:xfrm>
            <a:off x="9132159" y="3019879"/>
            <a:ext cx="1512637" cy="614620"/>
          </a:xfrm>
          <a:prstGeom prst="rect">
            <a:avLst/>
          </a:prstGeom>
          <a:noFill/>
          <a:ln w="25400" cap="flat" cmpd="sng" algn="ctr">
            <a:noFill/>
            <a:prstDash val="solid"/>
          </a:ln>
          <a:effectLst/>
        </p:spPr>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a:ln>
                  <a:noFill/>
                </a:ln>
                <a:solidFill>
                  <a:prstClr val="white"/>
                </a:solidFill>
                <a:effectLst/>
                <a:uLnTx/>
                <a:uFillTx/>
                <a:latin typeface="Verdana"/>
                <a:ea typeface="+mn-ea"/>
                <a:cs typeface="+mn-cs"/>
              </a:rPr>
              <a:t>Mining</a:t>
            </a:r>
          </a:p>
        </p:txBody>
      </p:sp>
      <p:sp>
        <p:nvSpPr>
          <p:cNvPr id="5" name="Oval 4">
            <a:extLst>
              <a:ext uri="{FF2B5EF4-FFF2-40B4-BE49-F238E27FC236}">
                <a16:creationId xmlns:a16="http://schemas.microsoft.com/office/drawing/2014/main" id="{3F68FB6C-22D2-C01B-1D88-7AB8E501F3CA}"/>
              </a:ext>
            </a:extLst>
          </p:cNvPr>
          <p:cNvSpPr/>
          <p:nvPr/>
        </p:nvSpPr>
        <p:spPr>
          <a:xfrm>
            <a:off x="9429420" y="2019830"/>
            <a:ext cx="870495" cy="870494"/>
          </a:xfrm>
          <a:prstGeom prst="ellipse">
            <a:avLst/>
          </a:prstGeom>
          <a:noFill/>
          <a:ln w="25400" cap="flat" cmpd="sng" algn="ctr">
            <a:solidFill>
              <a:schemeClr val="accent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900" b="0" i="0" u="none" strike="noStrike" kern="0" cap="none" spc="0" normalizeH="0" baseline="0" noProof="0">
              <a:ln>
                <a:noFill/>
              </a:ln>
              <a:solidFill>
                <a:srgbClr val="454545"/>
              </a:solidFill>
              <a:effectLst/>
              <a:uLnTx/>
              <a:uFillTx/>
              <a:latin typeface="Verdana"/>
              <a:ea typeface="+mn-ea"/>
              <a:cs typeface="+mn-cs"/>
            </a:endParaRPr>
          </a:p>
        </p:txBody>
      </p:sp>
      <p:pic>
        <p:nvPicPr>
          <p:cNvPr id="2050" name="Picture 2" descr="A preview of asset 2308">
            <a:extLst>
              <a:ext uri="{FF2B5EF4-FFF2-40B4-BE49-F238E27FC236}">
                <a16:creationId xmlns:a16="http://schemas.microsoft.com/office/drawing/2014/main" id="{F8C594C4-8FA0-C2A0-9E55-397176D2407E}"/>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500154" y="2119101"/>
            <a:ext cx="771194" cy="7465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64886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94C552-68F5-50D4-58A2-69CEE5669751}"/>
            </a:ext>
          </a:extLst>
        </p:cNvPr>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A23448B4-FD2F-C9A0-6400-9B0E75059D12}"/>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606" imgH="605" progId="TCLayout.ActiveDocument.1">
                  <p:embed/>
                </p:oleObj>
              </mc:Choice>
              <mc:Fallback>
                <p:oleObj name="think-cell Slide" r:id="rId4" imgW="606" imgH="605" progId="TCLayout.ActiveDocument.1">
                  <p:embed/>
                  <p:pic>
                    <p:nvPicPr>
                      <p:cNvPr id="6" name="think-cell data - do not delete" hidden="1">
                        <a:extLst>
                          <a:ext uri="{FF2B5EF4-FFF2-40B4-BE49-F238E27FC236}">
                            <a16:creationId xmlns:a16="http://schemas.microsoft.com/office/drawing/2014/main" id="{A23448B4-FD2F-C9A0-6400-9B0E75059D1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Slide Number Placeholder 3">
            <a:extLst>
              <a:ext uri="{FF2B5EF4-FFF2-40B4-BE49-F238E27FC236}">
                <a16:creationId xmlns:a16="http://schemas.microsoft.com/office/drawing/2014/main" id="{AC1307FC-77D3-27AE-8F18-6BE4FF617DBA}"/>
              </a:ext>
            </a:extLst>
          </p:cNvPr>
          <p:cNvSpPr>
            <a:spLocks noGrp="1"/>
          </p:cNvSpPr>
          <p:nvPr>
            <p:ph type="sldNum" sz="quarter" idx="12"/>
          </p:nvPr>
        </p:nvSpPr>
        <p:spPr>
          <a:xfrm>
            <a:off x="11263314" y="6346174"/>
            <a:ext cx="330047" cy="20026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72AB7F-E8D0-4874-A9B8-335B68DC5F05}" type="slidenum">
              <a:rPr kumimoji="0" lang="en-GB" sz="933" b="0" i="0" u="none" strike="noStrike" kern="1200" cap="none" spc="0" normalizeH="0" baseline="0" noProof="0">
                <a:ln>
                  <a:noFill/>
                </a:ln>
                <a:solidFill>
                  <a:srgbClr val="454545"/>
                </a:solidFill>
                <a:effectLst/>
                <a:uLnTx/>
                <a:uFillTx/>
                <a:latin typeface="Verdana"/>
                <a:ea typeface="+mn-ea"/>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933" b="0" i="0" u="none" strike="noStrike" kern="1200" cap="none" spc="0" normalizeH="0" baseline="0" noProof="0">
              <a:ln>
                <a:noFill/>
              </a:ln>
              <a:solidFill>
                <a:srgbClr val="454545"/>
              </a:solidFill>
              <a:effectLst/>
              <a:uLnTx/>
              <a:uFillTx/>
              <a:latin typeface="Verdana"/>
              <a:ea typeface="+mn-ea"/>
            </a:endParaRPr>
          </a:p>
        </p:txBody>
      </p:sp>
      <p:sp>
        <p:nvSpPr>
          <p:cNvPr id="2" name="Text Placeholder 32">
            <a:extLst>
              <a:ext uri="{FF2B5EF4-FFF2-40B4-BE49-F238E27FC236}">
                <a16:creationId xmlns:a16="http://schemas.microsoft.com/office/drawing/2014/main" id="{E0559E08-0390-DB74-A4BE-BD0888250394}"/>
              </a:ext>
            </a:extLst>
          </p:cNvPr>
          <p:cNvSpPr>
            <a:spLocks noGrp="1"/>
          </p:cNvSpPr>
          <p:nvPr>
            <p:ph type="body" sz="quarter" idx="11"/>
          </p:nvPr>
        </p:nvSpPr>
        <p:spPr>
          <a:xfrm>
            <a:off x="717825" y="585882"/>
            <a:ext cx="10996721" cy="642130"/>
          </a:xfrm>
        </p:spPr>
        <p:txBody>
          <a:bodyPr anchor="ctr"/>
          <a:lstStyle/>
          <a:p>
            <a:pPr algn="ctr">
              <a:lnSpc>
                <a:spcPct val="90000"/>
              </a:lnSpc>
              <a:spcBef>
                <a:spcPct val="0"/>
              </a:spcBef>
              <a:spcAft>
                <a:spcPts val="600"/>
              </a:spcAft>
            </a:pPr>
            <a:r>
              <a:rPr lang="en-GB" sz="2800" b="1">
                <a:ea typeface="+mj-ea"/>
                <a:cs typeface="+mj-cs"/>
              </a:rPr>
              <a:t>Vision 2030: Ambition for Industry</a:t>
            </a:r>
          </a:p>
          <a:p>
            <a:pPr algn="ctr">
              <a:lnSpc>
                <a:spcPct val="90000"/>
              </a:lnSpc>
              <a:spcBef>
                <a:spcPct val="0"/>
              </a:spcBef>
            </a:pPr>
            <a:r>
              <a:rPr lang="en-GB" sz="2800">
                <a:ea typeface="+mj-ea"/>
                <a:cs typeface="+mj-cs"/>
              </a:rPr>
              <a:t>Powering trust in data </a:t>
            </a:r>
          </a:p>
          <a:p>
            <a:pPr algn="ctr">
              <a:lnSpc>
                <a:spcPct val="90000"/>
              </a:lnSpc>
              <a:spcBef>
                <a:spcPct val="0"/>
              </a:spcBef>
            </a:pPr>
            <a:r>
              <a:rPr lang="en-GB" sz="2800">
                <a:ea typeface="+mj-ea"/>
                <a:cs typeface="+mj-cs"/>
              </a:rPr>
              <a:t>for everyone everywhere </a:t>
            </a:r>
          </a:p>
        </p:txBody>
      </p:sp>
      <p:sp>
        <p:nvSpPr>
          <p:cNvPr id="7" name="Rectangle 6">
            <a:extLst>
              <a:ext uri="{FF2B5EF4-FFF2-40B4-BE49-F238E27FC236}">
                <a16:creationId xmlns:a16="http://schemas.microsoft.com/office/drawing/2014/main" id="{A63794CF-340D-12B3-E075-E37E86C2858C}"/>
              </a:ext>
            </a:extLst>
          </p:cNvPr>
          <p:cNvSpPr/>
          <p:nvPr/>
        </p:nvSpPr>
        <p:spPr>
          <a:xfrm>
            <a:off x="9424359" y="4221989"/>
            <a:ext cx="2135422" cy="1908781"/>
          </a:xfrm>
          <a:prstGeom prst="rect">
            <a:avLst/>
          </a:prstGeom>
          <a:noFill/>
          <a:ln w="3175">
            <a:noFill/>
          </a:ln>
          <a:effectLst/>
        </p:spPr>
        <p:style>
          <a:lnRef idx="1">
            <a:schemeClr val="accent1"/>
          </a:lnRef>
          <a:fillRef idx="3">
            <a:schemeClr val="accent1"/>
          </a:fillRef>
          <a:effectRef idx="2">
            <a:schemeClr val="accent1"/>
          </a:effectRef>
          <a:fontRef idx="minor">
            <a:schemeClr val="lt1"/>
          </a:fontRef>
        </p:style>
        <p:txBody>
          <a:bodyPr lIns="90000" tIns="90000" rIns="90000" bIns="90000" rtlCol="0" anchor="t"/>
          <a:lstStyle/>
          <a:p>
            <a:pPr marL="0" marR="0" lvl="0" indent="0" algn="l" defTabSz="1219020" rtl="0" eaLnBrk="1" fontAlgn="auto" latinLnBrk="0" hangingPunct="1">
              <a:lnSpc>
                <a:spcPct val="100000"/>
              </a:lnSpc>
              <a:spcBef>
                <a:spcPts val="0"/>
              </a:spcBef>
              <a:spcAft>
                <a:spcPts val="1600"/>
              </a:spcAft>
              <a:buClrTx/>
              <a:buSzTx/>
              <a:buFontTx/>
              <a:buNone/>
              <a:tabLst/>
              <a:defRPr/>
            </a:pPr>
            <a:r>
              <a:rPr kumimoji="0" lang="en-US" sz="1200" b="1" i="0" u="none" strike="noStrike" kern="1200" cap="none" spc="0" normalizeH="0" baseline="0" noProof="0">
                <a:ln>
                  <a:noFill/>
                </a:ln>
                <a:solidFill>
                  <a:prstClr val="white"/>
                </a:solidFill>
                <a:effectLst/>
                <a:uLnTx/>
                <a:uFillTx/>
                <a:latin typeface="Verdana"/>
                <a:ea typeface="+mn-ea"/>
                <a:cs typeface="+mn-cs"/>
              </a:rPr>
              <a:t>Companies can comply with sustainability and regulatory needs </a:t>
            </a:r>
            <a:r>
              <a:rPr kumimoji="0" lang="en-US" sz="1200" b="0" i="0" u="none" strike="noStrike" kern="1200" cap="none" spc="0" normalizeH="0" baseline="0" noProof="0">
                <a:ln>
                  <a:noFill/>
                </a:ln>
                <a:solidFill>
                  <a:prstClr val="white"/>
                </a:solidFill>
                <a:effectLst/>
                <a:uLnTx/>
                <a:uFillTx/>
                <a:latin typeface="Verdana"/>
                <a:ea typeface="+mn-ea"/>
                <a:cs typeface="+mn-cs"/>
              </a:rPr>
              <a:t>while supporting the circular economy across global value chains, using GS1 standards and services for efficient product traceability. </a:t>
            </a:r>
            <a:endParaRPr kumimoji="0" lang="en-US" sz="1200" b="1" i="0" u="sng" strike="noStrike" kern="1200" cap="none" spc="0" normalizeH="0" baseline="0" noProof="0">
              <a:ln>
                <a:noFill/>
              </a:ln>
              <a:solidFill>
                <a:prstClr val="white"/>
              </a:solidFill>
              <a:effectLst/>
              <a:uLnTx/>
              <a:uFillTx/>
              <a:latin typeface="Verdana"/>
              <a:ea typeface="+mn-ea"/>
              <a:cs typeface="+mn-cs"/>
            </a:endParaRPr>
          </a:p>
        </p:txBody>
      </p:sp>
      <p:sp>
        <p:nvSpPr>
          <p:cNvPr id="10" name="Rectangle 9">
            <a:extLst>
              <a:ext uri="{FF2B5EF4-FFF2-40B4-BE49-F238E27FC236}">
                <a16:creationId xmlns:a16="http://schemas.microsoft.com/office/drawing/2014/main" id="{0BA0993B-FB40-3FE4-451A-2E1FFFEE10ED}"/>
              </a:ext>
            </a:extLst>
          </p:cNvPr>
          <p:cNvSpPr/>
          <p:nvPr/>
        </p:nvSpPr>
        <p:spPr>
          <a:xfrm>
            <a:off x="4993764" y="4221988"/>
            <a:ext cx="2135422" cy="1908781"/>
          </a:xfrm>
          <a:prstGeom prst="rect">
            <a:avLst/>
          </a:prstGeom>
          <a:noFill/>
          <a:ln w="3175">
            <a:noFill/>
          </a:ln>
          <a:effectLst/>
        </p:spPr>
        <p:style>
          <a:lnRef idx="1">
            <a:schemeClr val="accent1"/>
          </a:lnRef>
          <a:fillRef idx="3">
            <a:schemeClr val="accent1"/>
          </a:fillRef>
          <a:effectRef idx="2">
            <a:schemeClr val="accent1"/>
          </a:effectRef>
          <a:fontRef idx="minor">
            <a:schemeClr val="lt1"/>
          </a:fontRef>
        </p:style>
        <p:txBody>
          <a:bodyPr lIns="90000" tIns="90000" rIns="90000" bIns="90000" rtlCol="0" anchor="t"/>
          <a:lstStyle/>
          <a:p>
            <a:pPr marL="0" marR="0" lvl="0" indent="0" algn="l" defTabSz="1219020" rtl="0" eaLnBrk="1" fontAlgn="auto" latinLnBrk="0" hangingPunct="1">
              <a:lnSpc>
                <a:spcPct val="100000"/>
              </a:lnSpc>
              <a:spcBef>
                <a:spcPts val="0"/>
              </a:spcBef>
              <a:spcAft>
                <a:spcPts val="1600"/>
              </a:spcAft>
              <a:buClrTx/>
              <a:buSzTx/>
              <a:buFontTx/>
              <a:buNone/>
              <a:tabLst/>
              <a:defRPr/>
            </a:pPr>
            <a:r>
              <a:rPr kumimoji="0" lang="en-US" sz="1200" b="1" i="0" u="none" strike="noStrike" kern="1200" cap="none" spc="0" normalizeH="0" baseline="0" noProof="0">
                <a:ln>
                  <a:noFill/>
                </a:ln>
                <a:solidFill>
                  <a:prstClr val="white"/>
                </a:solidFill>
                <a:effectLst/>
                <a:uLnTx/>
                <a:uFillTx/>
                <a:latin typeface="Verdana"/>
                <a:ea typeface="+mn-ea"/>
                <a:cs typeface="+mn-cs"/>
              </a:rPr>
              <a:t>Billions of consumers</a:t>
            </a:r>
            <a:r>
              <a:rPr kumimoji="0" lang="en-US" sz="1200" b="0" i="0" u="none" strike="noStrike" kern="1200" cap="none" spc="0" normalizeH="0" baseline="0" noProof="0">
                <a:ln>
                  <a:noFill/>
                </a:ln>
                <a:solidFill>
                  <a:prstClr val="white"/>
                </a:solidFill>
                <a:effectLst/>
                <a:uLnTx/>
                <a:uFillTx/>
                <a:latin typeface="Verdana"/>
                <a:ea typeface="+mn-ea"/>
                <a:cs typeface="+mn-cs"/>
              </a:rPr>
              <a:t> </a:t>
            </a:r>
            <a:r>
              <a:rPr kumimoji="0" lang="en-US" sz="1200" b="1" i="0" u="none" strike="noStrike" kern="1200" cap="none" spc="0" normalizeH="0" baseline="0" noProof="0">
                <a:ln>
                  <a:noFill/>
                </a:ln>
                <a:solidFill>
                  <a:prstClr val="white"/>
                </a:solidFill>
                <a:effectLst/>
                <a:uLnTx/>
                <a:uFillTx/>
                <a:latin typeface="Verdana"/>
                <a:ea typeface="+mn-ea"/>
                <a:cs typeface="+mn-cs"/>
              </a:rPr>
              <a:t>have instant access to the story</a:t>
            </a:r>
            <a:r>
              <a:rPr kumimoji="0" lang="en-US" sz="1200" b="0" i="0" u="none" strike="noStrike" kern="1200" cap="none" spc="0" normalizeH="0" baseline="0" noProof="0">
                <a:ln>
                  <a:noFill/>
                </a:ln>
                <a:solidFill>
                  <a:prstClr val="white"/>
                </a:solidFill>
                <a:effectLst/>
                <a:uLnTx/>
                <a:uFillTx/>
                <a:latin typeface="Verdana"/>
                <a:ea typeface="+mn-ea"/>
                <a:cs typeface="+mn-cs"/>
              </a:rPr>
              <a:t> behind each product, whether shopping online or scanning a 2D barcode powered by GS1. </a:t>
            </a:r>
          </a:p>
        </p:txBody>
      </p:sp>
      <p:sp>
        <p:nvSpPr>
          <p:cNvPr id="11" name="Rectangle 10">
            <a:extLst>
              <a:ext uri="{FF2B5EF4-FFF2-40B4-BE49-F238E27FC236}">
                <a16:creationId xmlns:a16="http://schemas.microsoft.com/office/drawing/2014/main" id="{ADA6F45F-E0B2-B2B4-558C-56140A746113}"/>
              </a:ext>
            </a:extLst>
          </p:cNvPr>
          <p:cNvSpPr/>
          <p:nvPr/>
        </p:nvSpPr>
        <p:spPr>
          <a:xfrm>
            <a:off x="7209062" y="4221988"/>
            <a:ext cx="2135422" cy="1908781"/>
          </a:xfrm>
          <a:prstGeom prst="rect">
            <a:avLst/>
          </a:prstGeom>
          <a:noFill/>
          <a:ln w="3175">
            <a:noFill/>
          </a:ln>
          <a:effectLst/>
        </p:spPr>
        <p:style>
          <a:lnRef idx="1">
            <a:schemeClr val="accent1"/>
          </a:lnRef>
          <a:fillRef idx="3">
            <a:schemeClr val="accent1"/>
          </a:fillRef>
          <a:effectRef idx="2">
            <a:schemeClr val="accent1"/>
          </a:effectRef>
          <a:fontRef idx="minor">
            <a:schemeClr val="lt1"/>
          </a:fontRef>
        </p:style>
        <p:txBody>
          <a:bodyPr lIns="90000" tIns="90000" rIns="90000" bIns="90000" rtlCol="0" anchor="t"/>
          <a:lstStyle/>
          <a:p>
            <a:pPr marL="0" marR="0" lvl="0" indent="0" algn="l" defTabSz="1219020" rtl="0" eaLnBrk="1" fontAlgn="auto" latinLnBrk="0" hangingPunct="1">
              <a:lnSpc>
                <a:spcPct val="100000"/>
              </a:lnSpc>
              <a:spcBef>
                <a:spcPts val="0"/>
              </a:spcBef>
              <a:spcAft>
                <a:spcPts val="1600"/>
              </a:spcAft>
              <a:buClrTx/>
              <a:buSzTx/>
              <a:buFontTx/>
              <a:buNone/>
              <a:tabLst/>
              <a:defRPr/>
            </a:pPr>
            <a:r>
              <a:rPr kumimoji="0" lang="en-US" sz="1200" b="1" i="0" u="none" strike="noStrike" kern="1200" cap="none" spc="0" normalizeH="0" baseline="0" noProof="0">
                <a:ln>
                  <a:noFill/>
                </a:ln>
                <a:solidFill>
                  <a:prstClr val="white"/>
                </a:solidFill>
                <a:effectLst/>
                <a:uLnTx/>
                <a:uFillTx/>
                <a:latin typeface="Verdana"/>
                <a:ea typeface="+mn-ea"/>
                <a:cs typeface="+mn-cs"/>
              </a:rPr>
              <a:t>Patients benefit from improved safety and better outcomes </a:t>
            </a:r>
            <a:r>
              <a:rPr kumimoji="0" lang="en-US" sz="1200" b="0" i="0" u="none" strike="noStrike" kern="1200" cap="none" spc="0" normalizeH="0" baseline="0" noProof="0">
                <a:ln>
                  <a:noFill/>
                </a:ln>
                <a:solidFill>
                  <a:prstClr val="white"/>
                </a:solidFill>
                <a:effectLst/>
                <a:uLnTx/>
                <a:uFillTx/>
                <a:latin typeface="Verdana"/>
                <a:ea typeface="+mn-ea"/>
                <a:cs typeface="+mn-cs"/>
              </a:rPr>
              <a:t>as healthcare products carry a 2D barcode, scanned and used at point of care and across the supply chain.</a:t>
            </a:r>
          </a:p>
        </p:txBody>
      </p:sp>
      <p:sp>
        <p:nvSpPr>
          <p:cNvPr id="14" name="Rectangle 13">
            <a:extLst>
              <a:ext uri="{FF2B5EF4-FFF2-40B4-BE49-F238E27FC236}">
                <a16:creationId xmlns:a16="http://schemas.microsoft.com/office/drawing/2014/main" id="{6AE12FF8-778F-4A9A-091D-2D8FE47B8FC1}"/>
              </a:ext>
            </a:extLst>
          </p:cNvPr>
          <p:cNvSpPr/>
          <p:nvPr/>
        </p:nvSpPr>
        <p:spPr>
          <a:xfrm>
            <a:off x="563168" y="4221988"/>
            <a:ext cx="2135422" cy="1908781"/>
          </a:xfrm>
          <a:prstGeom prst="rect">
            <a:avLst/>
          </a:prstGeom>
          <a:noFill/>
          <a:ln w="3175">
            <a:noFill/>
          </a:ln>
          <a:effectLst/>
        </p:spPr>
        <p:style>
          <a:lnRef idx="1">
            <a:schemeClr val="accent1"/>
          </a:lnRef>
          <a:fillRef idx="3">
            <a:schemeClr val="accent1"/>
          </a:fillRef>
          <a:effectRef idx="2">
            <a:schemeClr val="accent1"/>
          </a:effectRef>
          <a:fontRef idx="minor">
            <a:schemeClr val="lt1"/>
          </a:fontRef>
        </p:style>
        <p:txBody>
          <a:bodyPr lIns="90000" tIns="90000" rIns="90000" bIns="90000" rtlCol="0" anchor="t"/>
          <a:lstStyle/>
          <a:p>
            <a:pPr marL="0" marR="0" lvl="0" indent="0" algn="l" defTabSz="1219020" rtl="0" eaLnBrk="1" fontAlgn="auto" latinLnBrk="0" hangingPunct="1">
              <a:lnSpc>
                <a:spcPct val="100000"/>
              </a:lnSpc>
              <a:spcBef>
                <a:spcPts val="0"/>
              </a:spcBef>
              <a:spcAft>
                <a:spcPts val="1600"/>
              </a:spcAft>
              <a:buClrTx/>
              <a:buSzTx/>
              <a:buFontTx/>
              <a:buNone/>
              <a:tabLst/>
              <a:defRPr/>
            </a:pPr>
            <a:r>
              <a:rPr kumimoji="0" lang="en-GB" sz="1200" b="1" i="0" u="none" strike="noStrike" kern="1200" cap="none" spc="0" normalizeH="0" baseline="0" noProof="0" dirty="0">
                <a:ln>
                  <a:noFill/>
                </a:ln>
                <a:solidFill>
                  <a:prstClr val="white"/>
                </a:solidFill>
                <a:effectLst/>
                <a:uLnTx/>
                <a:uFillTx/>
                <a:latin typeface="Verdana"/>
                <a:ea typeface="+mn-ea"/>
                <a:cs typeface="+mn-cs"/>
              </a:rPr>
              <a:t>Companies of all sizes can seamlessly reach markets </a:t>
            </a:r>
            <a:r>
              <a:rPr kumimoji="0" lang="en-GB" sz="1200" b="0" i="0" u="none" strike="noStrike" kern="1200" cap="none" spc="0" normalizeH="0" baseline="0" noProof="0" dirty="0">
                <a:ln>
                  <a:noFill/>
                </a:ln>
                <a:solidFill>
                  <a:prstClr val="white"/>
                </a:solidFill>
                <a:effectLst/>
                <a:uLnTx/>
                <a:uFillTx/>
                <a:latin typeface="Verdana"/>
                <a:ea typeface="+mn-ea"/>
                <a:cs typeface="+mn-cs"/>
              </a:rPr>
              <a:t>and list products globally</a:t>
            </a:r>
            <a:r>
              <a:rPr kumimoji="0" lang="en-US" sz="1200" b="0" i="0" u="none" strike="noStrike" kern="1200" cap="none" spc="0" normalizeH="0" baseline="0" noProof="0" dirty="0">
                <a:ln>
                  <a:noFill/>
                </a:ln>
                <a:solidFill>
                  <a:prstClr val="white"/>
                </a:solidFill>
                <a:effectLst/>
                <a:uLnTx/>
                <a:uFillTx/>
                <a:latin typeface="Verdana"/>
                <a:ea typeface="+mn-ea"/>
                <a:cs typeface="+mn-cs"/>
              </a:rPr>
              <a:t>, relying on trusted GS1 identification, registries and product data standards.</a:t>
            </a:r>
            <a:endParaRPr kumimoji="0" lang="en-US" sz="1200" b="0" i="0" u="none" strike="noStrike" kern="1200" cap="none" spc="0" normalizeH="0" baseline="0" noProof="0" dirty="0">
              <a:ln>
                <a:noFill/>
              </a:ln>
              <a:solidFill>
                <a:srgbClr val="454545"/>
              </a:solidFill>
              <a:effectLst/>
              <a:highlight>
                <a:srgbClr val="FFFF00"/>
              </a:highlight>
              <a:uLnTx/>
              <a:uFillTx/>
              <a:latin typeface="Verdana"/>
              <a:ea typeface="+mn-ea"/>
              <a:cs typeface="+mn-cs"/>
            </a:endParaRPr>
          </a:p>
        </p:txBody>
      </p:sp>
      <p:sp>
        <p:nvSpPr>
          <p:cNvPr id="15" name="Rectangle 14">
            <a:extLst>
              <a:ext uri="{FF2B5EF4-FFF2-40B4-BE49-F238E27FC236}">
                <a16:creationId xmlns:a16="http://schemas.microsoft.com/office/drawing/2014/main" id="{B58B7F9E-ED4F-1789-0D4C-0F96F3EBD7E8}"/>
              </a:ext>
            </a:extLst>
          </p:cNvPr>
          <p:cNvSpPr/>
          <p:nvPr/>
        </p:nvSpPr>
        <p:spPr>
          <a:xfrm>
            <a:off x="2778466" y="4221988"/>
            <a:ext cx="2135422" cy="1908781"/>
          </a:xfrm>
          <a:prstGeom prst="rect">
            <a:avLst/>
          </a:prstGeom>
          <a:noFill/>
          <a:ln w="3175">
            <a:noFill/>
          </a:ln>
          <a:effectLst/>
        </p:spPr>
        <p:style>
          <a:lnRef idx="1">
            <a:schemeClr val="accent1"/>
          </a:lnRef>
          <a:fillRef idx="3">
            <a:schemeClr val="accent1"/>
          </a:fillRef>
          <a:effectRef idx="2">
            <a:schemeClr val="accent1"/>
          </a:effectRef>
          <a:fontRef idx="minor">
            <a:schemeClr val="lt1"/>
          </a:fontRef>
        </p:style>
        <p:txBody>
          <a:bodyPr lIns="90000" tIns="90000" rIns="90000" bIns="90000" rtlCol="0" anchor="t"/>
          <a:lstStyle/>
          <a:p>
            <a:pPr marL="0" marR="0" lvl="0" indent="0" algn="l" defTabSz="1219020" rtl="0" eaLnBrk="1" fontAlgn="auto" latinLnBrk="0" hangingPunct="1">
              <a:lnSpc>
                <a:spcPct val="100000"/>
              </a:lnSpc>
              <a:spcBef>
                <a:spcPts val="0"/>
              </a:spcBef>
              <a:spcAft>
                <a:spcPts val="1600"/>
              </a:spcAft>
              <a:buClrTx/>
              <a:buSzTx/>
              <a:buFontTx/>
              <a:buNone/>
              <a:tabLst/>
              <a:defRPr/>
            </a:pPr>
            <a:r>
              <a:rPr kumimoji="0" lang="en-US" sz="1200" b="1" i="0" u="none" strike="noStrike" kern="1200" cap="none" spc="0" normalizeH="0" baseline="0" noProof="0">
                <a:ln>
                  <a:noFill/>
                </a:ln>
                <a:solidFill>
                  <a:prstClr val="white"/>
                </a:solidFill>
                <a:effectLst/>
                <a:uLnTx/>
                <a:uFillTx/>
                <a:latin typeface="Verdana"/>
                <a:ea typeface="+mn-ea"/>
                <a:cs typeface="+mn-cs"/>
              </a:rPr>
              <a:t>Businesses enhance supply chain visibility, efficiency and resilience </a:t>
            </a:r>
            <a:r>
              <a:rPr kumimoji="0" lang="en-US" sz="1200" b="0" i="0" u="none" strike="noStrike" kern="1200" cap="none" spc="0" normalizeH="0" baseline="0" noProof="0">
                <a:ln>
                  <a:noFill/>
                </a:ln>
                <a:solidFill>
                  <a:prstClr val="white"/>
                </a:solidFill>
                <a:effectLst/>
                <a:uLnTx/>
                <a:uFillTx/>
                <a:latin typeface="Verdana"/>
                <a:ea typeface="+mn-ea"/>
                <a:cs typeface="+mn-cs"/>
              </a:rPr>
              <a:t>in global trade, leveraging GS1 standards and services to gain</a:t>
            </a:r>
            <a:r>
              <a:rPr kumimoji="0" lang="en-US" sz="1200" b="1" i="0" u="none" strike="noStrike" kern="1200" cap="none" spc="0" normalizeH="0" baseline="0" noProof="0">
                <a:ln>
                  <a:noFill/>
                </a:ln>
                <a:solidFill>
                  <a:prstClr val="white"/>
                </a:solidFill>
                <a:effectLst/>
                <a:uLnTx/>
                <a:uFillTx/>
                <a:latin typeface="Verdana"/>
                <a:ea typeface="+mn-ea"/>
                <a:cs typeface="+mn-cs"/>
              </a:rPr>
              <a:t> </a:t>
            </a:r>
            <a:r>
              <a:rPr kumimoji="0" lang="en-US" sz="1200" b="0" i="0" u="none" strike="noStrike" kern="1200" cap="none" spc="0" normalizeH="0" baseline="0" noProof="0">
                <a:ln>
                  <a:noFill/>
                </a:ln>
                <a:solidFill>
                  <a:prstClr val="white"/>
                </a:solidFill>
                <a:effectLst/>
                <a:uLnTx/>
                <a:uFillTx/>
                <a:latin typeface="Verdana"/>
                <a:ea typeface="+mn-ea"/>
                <a:cs typeface="+mn-cs"/>
              </a:rPr>
              <a:t>instant access to trusted product data. </a:t>
            </a:r>
            <a:endParaRPr kumimoji="0" lang="en-US" sz="1200" b="0" i="0" u="none" strike="noStrike" kern="1200" cap="none" spc="0" normalizeH="0" baseline="0" noProof="0">
              <a:ln>
                <a:noFill/>
              </a:ln>
              <a:solidFill>
                <a:prstClr val="white"/>
              </a:solidFill>
              <a:effectLst/>
              <a:highlight>
                <a:srgbClr val="FFFF00"/>
              </a:highlight>
              <a:uLnTx/>
              <a:uFillTx/>
              <a:latin typeface="Verdana"/>
              <a:ea typeface="+mn-ea"/>
              <a:cs typeface="+mn-cs"/>
            </a:endParaRPr>
          </a:p>
        </p:txBody>
      </p:sp>
      <p:sp>
        <p:nvSpPr>
          <p:cNvPr id="16" name="TextBox 15">
            <a:extLst>
              <a:ext uri="{FF2B5EF4-FFF2-40B4-BE49-F238E27FC236}">
                <a16:creationId xmlns:a16="http://schemas.microsoft.com/office/drawing/2014/main" id="{5B3CF995-6597-3045-E4DD-5D7BC326BB41}"/>
              </a:ext>
            </a:extLst>
          </p:cNvPr>
          <p:cNvSpPr txBox="1"/>
          <p:nvPr/>
        </p:nvSpPr>
        <p:spPr>
          <a:xfrm>
            <a:off x="563168" y="4092094"/>
            <a:ext cx="2135422" cy="47947"/>
          </a:xfrm>
          <a:prstGeom prst="rect">
            <a:avLst/>
          </a:prstGeom>
          <a:solidFill>
            <a:srgbClr val="8A2909"/>
          </a:solidFill>
          <a:ln w="3175">
            <a:noFill/>
            <a:tailEnd type="triangle"/>
          </a:ln>
          <a:effectLst/>
        </p:spPr>
        <p:style>
          <a:lnRef idx="2">
            <a:schemeClr val="accent1"/>
          </a:lnRef>
          <a:fillRef idx="0">
            <a:schemeClr val="accent1"/>
          </a:fillRef>
          <a:effectRef idx="1">
            <a:schemeClr val="accent1"/>
          </a:effectRef>
          <a:fontRef idx="minor">
            <a:schemeClr val="tx1"/>
          </a:fontRef>
        </p:style>
        <p:txBody>
          <a:bodyPr wrap="square" lIns="90000" tIns="46800" rIns="90000" bIns="46800" rtlCol="0" anchor="ctr" anchorCtr="0">
            <a:noAutofit/>
          </a:bodyPr>
          <a:lstStyle>
            <a:defPPr>
              <a:defRPr lang="en-US"/>
            </a:defPPr>
            <a:lvl1pPr algn="ctr" defTabSz="1625318">
              <a:lnSpc>
                <a:spcPct val="90000"/>
              </a:lnSpc>
              <a:spcAft>
                <a:spcPts val="533"/>
              </a:spcAft>
              <a:defRPr sz="1200" i="1">
                <a:solidFill>
                  <a:srgbClr val="FFFFFF"/>
                </a:solidFill>
                <a:latin typeface="Verdana"/>
                <a:ea typeface="Verdana"/>
              </a:defRPr>
            </a:lvl1pPr>
          </a:lstStyle>
          <a:p>
            <a:pPr marL="0" marR="0" lvl="0" indent="0" algn="ctr" defTabSz="1625318" rtl="0" eaLnBrk="1" fontAlgn="auto" latinLnBrk="0" hangingPunct="1">
              <a:lnSpc>
                <a:spcPct val="90000"/>
              </a:lnSpc>
              <a:spcBef>
                <a:spcPts val="0"/>
              </a:spcBef>
              <a:spcAft>
                <a:spcPts val="533"/>
              </a:spcAft>
              <a:buClrTx/>
              <a:buSzTx/>
              <a:buFontTx/>
              <a:buNone/>
              <a:tabLst/>
              <a:defRPr/>
            </a:pPr>
            <a:endParaRPr kumimoji="0" lang="en-GB" sz="1100" b="0" i="0" u="none" strike="noStrike" kern="1200" cap="none" spc="0" normalizeH="0" baseline="0" noProof="0">
              <a:ln>
                <a:noFill/>
              </a:ln>
              <a:solidFill>
                <a:srgbClr val="FFFFFF"/>
              </a:solidFill>
              <a:effectLst/>
              <a:uLnTx/>
              <a:uFillTx/>
              <a:latin typeface="Verdana"/>
              <a:ea typeface="Verdana"/>
              <a:cs typeface="+mn-cs"/>
            </a:endParaRPr>
          </a:p>
        </p:txBody>
      </p:sp>
      <p:sp>
        <p:nvSpPr>
          <p:cNvPr id="17" name="TextBox 16">
            <a:extLst>
              <a:ext uri="{FF2B5EF4-FFF2-40B4-BE49-F238E27FC236}">
                <a16:creationId xmlns:a16="http://schemas.microsoft.com/office/drawing/2014/main" id="{DE36CB54-F5BE-3489-153C-57997D22A4DC}"/>
              </a:ext>
            </a:extLst>
          </p:cNvPr>
          <p:cNvSpPr txBox="1"/>
          <p:nvPr/>
        </p:nvSpPr>
        <p:spPr>
          <a:xfrm>
            <a:off x="4990201" y="4094322"/>
            <a:ext cx="4354284" cy="45719"/>
          </a:xfrm>
          <a:prstGeom prst="rect">
            <a:avLst/>
          </a:prstGeom>
          <a:solidFill>
            <a:srgbClr val="00B6DE"/>
          </a:solidFill>
          <a:ln w="3175">
            <a:noFill/>
            <a:tailEnd type="triangle"/>
          </a:ln>
          <a:effectLst/>
        </p:spPr>
        <p:style>
          <a:lnRef idx="2">
            <a:schemeClr val="accent1"/>
          </a:lnRef>
          <a:fillRef idx="0">
            <a:schemeClr val="accent1"/>
          </a:fillRef>
          <a:effectRef idx="1">
            <a:schemeClr val="accent1"/>
          </a:effectRef>
          <a:fontRef idx="minor">
            <a:schemeClr val="tx1"/>
          </a:fontRef>
        </p:style>
        <p:txBody>
          <a:bodyPr wrap="square" lIns="90000" tIns="46800" rIns="90000" bIns="46800" rtlCol="0" anchor="ctr" anchorCtr="0">
            <a:noAutofit/>
          </a:bodyPr>
          <a:lstStyle>
            <a:defPPr>
              <a:defRPr lang="en-US"/>
            </a:defPPr>
            <a:lvl1pPr algn="ctr" defTabSz="1625318">
              <a:lnSpc>
                <a:spcPct val="90000"/>
              </a:lnSpc>
              <a:spcAft>
                <a:spcPts val="533"/>
              </a:spcAft>
              <a:defRPr sz="1200" i="1">
                <a:solidFill>
                  <a:srgbClr val="FFFFFF"/>
                </a:solidFill>
                <a:latin typeface="Verdana"/>
                <a:ea typeface="Verdana"/>
              </a:defRPr>
            </a:lvl1pPr>
          </a:lstStyle>
          <a:p>
            <a:pPr marL="0" marR="0" lvl="0" indent="0" algn="ctr" defTabSz="1625318" rtl="0" eaLnBrk="1" fontAlgn="auto" latinLnBrk="0" hangingPunct="1">
              <a:lnSpc>
                <a:spcPct val="90000"/>
              </a:lnSpc>
              <a:spcBef>
                <a:spcPts val="0"/>
              </a:spcBef>
              <a:spcAft>
                <a:spcPts val="533"/>
              </a:spcAft>
              <a:buClrTx/>
              <a:buSzTx/>
              <a:buFontTx/>
              <a:buNone/>
              <a:tabLst/>
              <a:defRPr/>
            </a:pPr>
            <a:endParaRPr kumimoji="0" lang="en-GB" sz="1100" b="1" i="0" u="none" strike="noStrike" kern="1200" cap="none" spc="0" normalizeH="0" baseline="0" noProof="0">
              <a:ln>
                <a:noFill/>
              </a:ln>
              <a:solidFill>
                <a:prstClr val="white"/>
              </a:solidFill>
              <a:effectLst/>
              <a:uLnTx/>
              <a:uFillTx/>
              <a:latin typeface="Verdana"/>
              <a:ea typeface="Verdana"/>
              <a:cs typeface="+mn-cs"/>
            </a:endParaRPr>
          </a:p>
        </p:txBody>
      </p:sp>
      <p:sp>
        <p:nvSpPr>
          <p:cNvPr id="18" name="TextBox 17">
            <a:extLst>
              <a:ext uri="{FF2B5EF4-FFF2-40B4-BE49-F238E27FC236}">
                <a16:creationId xmlns:a16="http://schemas.microsoft.com/office/drawing/2014/main" id="{9C940190-F1FA-9BE4-2372-49F497F74199}"/>
              </a:ext>
            </a:extLst>
          </p:cNvPr>
          <p:cNvSpPr txBox="1"/>
          <p:nvPr/>
        </p:nvSpPr>
        <p:spPr>
          <a:xfrm>
            <a:off x="9424359" y="4092094"/>
            <a:ext cx="2135422" cy="47947"/>
          </a:xfrm>
          <a:prstGeom prst="rect">
            <a:avLst/>
          </a:prstGeom>
          <a:solidFill>
            <a:srgbClr val="7AC143"/>
          </a:solidFill>
          <a:ln w="3175">
            <a:noFill/>
            <a:tailEnd type="triangle"/>
          </a:ln>
          <a:effectLst/>
        </p:spPr>
        <p:style>
          <a:lnRef idx="2">
            <a:schemeClr val="accent1"/>
          </a:lnRef>
          <a:fillRef idx="0">
            <a:schemeClr val="accent1"/>
          </a:fillRef>
          <a:effectRef idx="1">
            <a:schemeClr val="accent1"/>
          </a:effectRef>
          <a:fontRef idx="minor">
            <a:schemeClr val="tx1"/>
          </a:fontRef>
        </p:style>
        <p:txBody>
          <a:bodyPr wrap="square" lIns="90000" tIns="46800" rIns="90000" bIns="46800" rtlCol="0" anchor="ctr" anchorCtr="0">
            <a:noAutofit/>
          </a:bodyPr>
          <a:lstStyle>
            <a:defPPr>
              <a:defRPr lang="en-US"/>
            </a:defPPr>
            <a:lvl1pPr algn="ctr" defTabSz="1625318">
              <a:lnSpc>
                <a:spcPct val="90000"/>
              </a:lnSpc>
              <a:spcAft>
                <a:spcPts val="533"/>
              </a:spcAft>
              <a:defRPr sz="1200" i="1">
                <a:solidFill>
                  <a:srgbClr val="FFFFFF"/>
                </a:solidFill>
                <a:latin typeface="Verdana"/>
                <a:ea typeface="Verdana"/>
              </a:defRPr>
            </a:lvl1pPr>
          </a:lstStyle>
          <a:p>
            <a:pPr marL="0" marR="0" lvl="0" indent="0" algn="ctr" defTabSz="1625318" rtl="0" eaLnBrk="1" fontAlgn="auto" latinLnBrk="0" hangingPunct="1">
              <a:lnSpc>
                <a:spcPct val="90000"/>
              </a:lnSpc>
              <a:spcBef>
                <a:spcPts val="0"/>
              </a:spcBef>
              <a:spcAft>
                <a:spcPts val="533"/>
              </a:spcAft>
              <a:buClrTx/>
              <a:buSzTx/>
              <a:buFontTx/>
              <a:buNone/>
              <a:tabLst/>
              <a:defRPr/>
            </a:pPr>
            <a:endParaRPr kumimoji="0" lang="en-GB" sz="1100" b="1" i="0" u="none" strike="noStrike" kern="1200" cap="none" spc="0" normalizeH="0" baseline="0" noProof="0">
              <a:ln>
                <a:noFill/>
              </a:ln>
              <a:solidFill>
                <a:srgbClr val="FFFFFF"/>
              </a:solidFill>
              <a:effectLst/>
              <a:uLnTx/>
              <a:uFillTx/>
              <a:latin typeface="Verdana"/>
              <a:ea typeface="Verdana"/>
              <a:cs typeface="+mn-cs"/>
            </a:endParaRPr>
          </a:p>
        </p:txBody>
      </p:sp>
      <p:sp>
        <p:nvSpPr>
          <p:cNvPr id="19" name="TextBox 18">
            <a:extLst>
              <a:ext uri="{FF2B5EF4-FFF2-40B4-BE49-F238E27FC236}">
                <a16:creationId xmlns:a16="http://schemas.microsoft.com/office/drawing/2014/main" id="{4B9384C7-3C8C-FEE2-FE2B-10C0B3D2E63E}"/>
              </a:ext>
            </a:extLst>
          </p:cNvPr>
          <p:cNvSpPr txBox="1"/>
          <p:nvPr/>
        </p:nvSpPr>
        <p:spPr>
          <a:xfrm>
            <a:off x="2778466" y="4092094"/>
            <a:ext cx="2135422" cy="47947"/>
          </a:xfrm>
          <a:prstGeom prst="rect">
            <a:avLst/>
          </a:prstGeom>
          <a:solidFill>
            <a:srgbClr val="FBB034"/>
          </a:solidFill>
          <a:ln w="3175">
            <a:noFill/>
            <a:tailEnd type="triangle"/>
          </a:ln>
          <a:effectLst/>
        </p:spPr>
        <p:style>
          <a:lnRef idx="2">
            <a:schemeClr val="accent1"/>
          </a:lnRef>
          <a:fillRef idx="0">
            <a:schemeClr val="accent1"/>
          </a:fillRef>
          <a:effectRef idx="1">
            <a:schemeClr val="accent1"/>
          </a:effectRef>
          <a:fontRef idx="minor">
            <a:schemeClr val="tx1"/>
          </a:fontRef>
        </p:style>
        <p:txBody>
          <a:bodyPr wrap="square" lIns="90000" tIns="46800" rIns="90000" bIns="46800" rtlCol="0" anchor="ctr" anchorCtr="0">
            <a:noAutofit/>
          </a:bodyPr>
          <a:lstStyle>
            <a:defPPr>
              <a:defRPr lang="en-US"/>
            </a:defPPr>
            <a:lvl1pPr algn="ctr" defTabSz="1625318">
              <a:lnSpc>
                <a:spcPct val="90000"/>
              </a:lnSpc>
              <a:spcAft>
                <a:spcPts val="533"/>
              </a:spcAft>
              <a:defRPr sz="1200" i="1">
                <a:solidFill>
                  <a:srgbClr val="FFFFFF"/>
                </a:solidFill>
                <a:latin typeface="Verdana"/>
                <a:ea typeface="Verdana"/>
              </a:defRPr>
            </a:lvl1pPr>
          </a:lstStyle>
          <a:p>
            <a:pPr marL="0" marR="0" lvl="0" indent="0" algn="ctr" defTabSz="1625318" rtl="0" eaLnBrk="1" fontAlgn="auto" latinLnBrk="0" hangingPunct="1">
              <a:lnSpc>
                <a:spcPct val="90000"/>
              </a:lnSpc>
              <a:spcBef>
                <a:spcPts val="0"/>
              </a:spcBef>
              <a:spcAft>
                <a:spcPts val="533"/>
              </a:spcAft>
              <a:buClrTx/>
              <a:buSzTx/>
              <a:buFontTx/>
              <a:buNone/>
              <a:tabLst/>
              <a:defRPr/>
            </a:pPr>
            <a:endParaRPr kumimoji="0" lang="en-GB" sz="1100" b="0" i="0" u="none" strike="noStrike" kern="1200" cap="none" spc="0" normalizeH="0" baseline="0" noProof="0">
              <a:ln>
                <a:noFill/>
              </a:ln>
              <a:solidFill>
                <a:prstClr val="white"/>
              </a:solidFill>
              <a:effectLst/>
              <a:uLnTx/>
              <a:uFillTx/>
              <a:latin typeface="Verdana"/>
              <a:ea typeface="Verdana"/>
              <a:cs typeface="+mn-cs"/>
            </a:endParaRPr>
          </a:p>
        </p:txBody>
      </p:sp>
      <p:pic>
        <p:nvPicPr>
          <p:cNvPr id="20" name="Picture 2" descr="aerial photo of cargo crates">
            <a:extLst>
              <a:ext uri="{FF2B5EF4-FFF2-40B4-BE49-F238E27FC236}">
                <a16:creationId xmlns:a16="http://schemas.microsoft.com/office/drawing/2014/main" id="{B32F5570-4835-CEE9-7C68-BA426796F5AD}"/>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1855" r="18701"/>
          <a:stretch/>
        </p:blipFill>
        <p:spPr bwMode="auto">
          <a:xfrm>
            <a:off x="3012732" y="1838831"/>
            <a:ext cx="1666875" cy="1600200"/>
          </a:xfrm>
          <a:prstGeom prst="ellipse">
            <a:avLst/>
          </a:prstGeom>
          <a:extLst>
            <a:ext uri="{909E8E84-426E-40DD-AFC4-6F175D3DCCD1}">
              <a14:hiddenFill xmlns:a14="http://schemas.microsoft.com/office/drawing/2010/main">
                <a:solidFill>
                  <a:srgbClr val="FFFFFF"/>
                </a:solidFill>
              </a14:hiddenFill>
            </a:ext>
          </a:extLst>
        </p:spPr>
      </p:pic>
      <p:pic>
        <p:nvPicPr>
          <p:cNvPr id="21" name="Picture 2">
            <a:extLst>
              <a:ext uri="{FF2B5EF4-FFF2-40B4-BE49-F238E27FC236}">
                <a16:creationId xmlns:a16="http://schemas.microsoft.com/office/drawing/2014/main" id="{B6042966-B8D4-1E16-E718-2C5828014A5E}"/>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15600" r="10179"/>
          <a:stretch/>
        </p:blipFill>
        <p:spPr bwMode="auto">
          <a:xfrm>
            <a:off x="9564894" y="1838831"/>
            <a:ext cx="1666875" cy="1600200"/>
          </a:xfrm>
          <a:prstGeom prst="ellipse">
            <a:avLst/>
          </a:prstGeom>
          <a:extLst>
            <a:ext uri="{909E8E84-426E-40DD-AFC4-6F175D3DCCD1}">
              <a14:hiddenFill xmlns:a14="http://schemas.microsoft.com/office/drawing/2010/main">
                <a:solidFill>
                  <a:srgbClr val="FFFFFF"/>
                </a:solidFill>
              </a14:hiddenFill>
            </a:ext>
          </a:extLst>
        </p:spPr>
      </p:pic>
      <p:sp>
        <p:nvSpPr>
          <p:cNvPr id="22" name="TextBox 21">
            <a:extLst>
              <a:ext uri="{FF2B5EF4-FFF2-40B4-BE49-F238E27FC236}">
                <a16:creationId xmlns:a16="http://schemas.microsoft.com/office/drawing/2014/main" id="{7DE4F2D6-D59E-8837-E569-0CF7954D712A}"/>
              </a:ext>
            </a:extLst>
          </p:cNvPr>
          <p:cNvSpPr txBox="1"/>
          <p:nvPr/>
        </p:nvSpPr>
        <p:spPr>
          <a:xfrm>
            <a:off x="2778466" y="3551303"/>
            <a:ext cx="2131858" cy="548640"/>
          </a:xfrm>
          <a:prstGeom prst="rect">
            <a:avLst/>
          </a:prstGeom>
          <a:noFill/>
          <a:ln w="3175">
            <a:noFill/>
            <a:tailEnd type="triangle"/>
          </a:ln>
          <a:effectLst/>
        </p:spPr>
        <p:style>
          <a:lnRef idx="2">
            <a:schemeClr val="accent1"/>
          </a:lnRef>
          <a:fillRef idx="0">
            <a:schemeClr val="accent1"/>
          </a:fillRef>
          <a:effectRef idx="1">
            <a:schemeClr val="accent1"/>
          </a:effectRef>
          <a:fontRef idx="minor">
            <a:schemeClr val="tx1"/>
          </a:fontRef>
        </p:style>
        <p:txBody>
          <a:bodyPr wrap="square" lIns="90000" tIns="46800" rIns="90000" bIns="111600" rtlCol="0" anchor="ctr" anchorCtr="0">
            <a:noAutofit/>
          </a:bodyPr>
          <a:lstStyle>
            <a:defPPr>
              <a:defRPr lang="en-US"/>
            </a:defPPr>
            <a:lvl1pPr algn="ctr" defTabSz="1625318">
              <a:lnSpc>
                <a:spcPct val="90000"/>
              </a:lnSpc>
              <a:spcAft>
                <a:spcPts val="533"/>
              </a:spcAft>
              <a:defRPr sz="1200" i="1">
                <a:solidFill>
                  <a:srgbClr val="FFFFFF"/>
                </a:solidFill>
                <a:latin typeface="Verdana"/>
                <a:ea typeface="Verdana"/>
              </a:defRPr>
            </a:lvl1pPr>
          </a:lstStyle>
          <a:p>
            <a:pPr marL="0" marR="0" lvl="0" indent="0" algn="ctr" defTabSz="1625318" rtl="0" eaLnBrk="1" fontAlgn="auto" latinLnBrk="0" hangingPunct="1">
              <a:lnSpc>
                <a:spcPct val="90000"/>
              </a:lnSpc>
              <a:spcBef>
                <a:spcPts val="0"/>
              </a:spcBef>
              <a:spcAft>
                <a:spcPts val="533"/>
              </a:spcAft>
              <a:buClrTx/>
              <a:buSzTx/>
              <a:buFontTx/>
              <a:buNone/>
              <a:tabLst/>
              <a:defRPr/>
            </a:pPr>
            <a:r>
              <a:rPr kumimoji="0" lang="en-GB" sz="1200" b="1" i="0" u="none" strike="noStrike" kern="1200" cap="none" spc="0" normalizeH="0" baseline="0" noProof="0">
                <a:ln>
                  <a:noFill/>
                </a:ln>
                <a:solidFill>
                  <a:prstClr val="white"/>
                </a:solidFill>
                <a:effectLst/>
                <a:uLnTx/>
                <a:uFillTx/>
                <a:latin typeface="Verdana"/>
                <a:ea typeface="Verdana"/>
                <a:cs typeface="+mn-cs"/>
              </a:rPr>
              <a:t>Operational efficiency </a:t>
            </a:r>
            <a:r>
              <a:rPr kumimoji="0" lang="en-GB" sz="1200" b="0" i="0" u="none" strike="noStrike" kern="1200" cap="none" spc="0" normalizeH="0" baseline="0" noProof="0">
                <a:ln>
                  <a:noFill/>
                </a:ln>
                <a:solidFill>
                  <a:prstClr val="white"/>
                </a:solidFill>
                <a:effectLst/>
                <a:uLnTx/>
                <a:uFillTx/>
                <a:latin typeface="Verdana"/>
                <a:ea typeface="Verdana"/>
                <a:cs typeface="+mn-cs"/>
              </a:rPr>
              <a:t>across </a:t>
            </a:r>
            <a:r>
              <a:rPr kumimoji="0" lang="en-GB" sz="1200" b="1" i="0" u="none" strike="noStrike" kern="1200" cap="none" spc="0" normalizeH="0" baseline="0" noProof="0">
                <a:ln>
                  <a:noFill/>
                </a:ln>
                <a:solidFill>
                  <a:prstClr val="white"/>
                </a:solidFill>
                <a:effectLst/>
                <a:uLnTx/>
                <a:uFillTx/>
                <a:latin typeface="Verdana"/>
                <a:ea typeface="Verdana"/>
                <a:cs typeface="+mn-cs"/>
              </a:rPr>
              <a:t>supply chain</a:t>
            </a:r>
          </a:p>
        </p:txBody>
      </p:sp>
      <p:sp>
        <p:nvSpPr>
          <p:cNvPr id="23" name="TextBox 22">
            <a:extLst>
              <a:ext uri="{FF2B5EF4-FFF2-40B4-BE49-F238E27FC236}">
                <a16:creationId xmlns:a16="http://schemas.microsoft.com/office/drawing/2014/main" id="{0D1836E9-37CA-C158-BF84-52093BF9FBCF}"/>
              </a:ext>
            </a:extLst>
          </p:cNvPr>
          <p:cNvSpPr txBox="1"/>
          <p:nvPr/>
        </p:nvSpPr>
        <p:spPr>
          <a:xfrm>
            <a:off x="9625088" y="3551303"/>
            <a:ext cx="1733963" cy="548640"/>
          </a:xfrm>
          <a:prstGeom prst="rect">
            <a:avLst/>
          </a:prstGeom>
          <a:noFill/>
          <a:ln w="3175">
            <a:noFill/>
            <a:tailEnd type="triangle"/>
          </a:ln>
          <a:effectLst/>
        </p:spPr>
        <p:style>
          <a:lnRef idx="2">
            <a:schemeClr val="accent1"/>
          </a:lnRef>
          <a:fillRef idx="0">
            <a:schemeClr val="accent1"/>
          </a:fillRef>
          <a:effectRef idx="1">
            <a:schemeClr val="accent1"/>
          </a:effectRef>
          <a:fontRef idx="minor">
            <a:schemeClr val="tx1"/>
          </a:fontRef>
        </p:style>
        <p:txBody>
          <a:bodyPr wrap="square" lIns="90000" tIns="46800" rIns="90000" bIns="111600" rtlCol="0" anchor="ctr" anchorCtr="0">
            <a:noAutofit/>
          </a:bodyPr>
          <a:lstStyle>
            <a:defPPr>
              <a:defRPr lang="en-US"/>
            </a:defPPr>
            <a:lvl1pPr algn="ctr" defTabSz="1625318">
              <a:lnSpc>
                <a:spcPct val="90000"/>
              </a:lnSpc>
              <a:spcAft>
                <a:spcPts val="533"/>
              </a:spcAft>
              <a:defRPr sz="1200" i="1">
                <a:solidFill>
                  <a:srgbClr val="FFFFFF"/>
                </a:solidFill>
                <a:latin typeface="Verdana"/>
                <a:ea typeface="Verdana"/>
              </a:defRPr>
            </a:lvl1pPr>
          </a:lstStyle>
          <a:p>
            <a:pPr marL="0" marR="0" lvl="0" indent="0" algn="ctr" defTabSz="1625318" rtl="0" eaLnBrk="1" fontAlgn="auto" latinLnBrk="0" hangingPunct="1">
              <a:lnSpc>
                <a:spcPct val="90000"/>
              </a:lnSpc>
              <a:spcBef>
                <a:spcPts val="0"/>
              </a:spcBef>
              <a:spcAft>
                <a:spcPts val="533"/>
              </a:spcAft>
              <a:buClrTx/>
              <a:buSzTx/>
              <a:buFontTx/>
              <a:buNone/>
              <a:tabLst/>
              <a:defRPr/>
            </a:pPr>
            <a:r>
              <a:rPr kumimoji="0" lang="en-GB" sz="1200" b="1" i="0" u="none" strike="noStrike" kern="1200" cap="none" spc="0" normalizeH="0" baseline="0" noProof="0">
                <a:ln>
                  <a:noFill/>
                </a:ln>
                <a:solidFill>
                  <a:srgbClr val="FFFFFF"/>
                </a:solidFill>
                <a:effectLst/>
                <a:uLnTx/>
                <a:uFillTx/>
                <a:latin typeface="Verdana"/>
                <a:ea typeface="Verdana"/>
                <a:cs typeface="+mn-cs"/>
              </a:rPr>
              <a:t>Sustainability </a:t>
            </a:r>
            <a:r>
              <a:rPr kumimoji="0" lang="en-GB" sz="1200" b="0" i="0" u="none" strike="noStrike" kern="1200" cap="none" spc="0" normalizeH="0" baseline="0" noProof="0">
                <a:ln>
                  <a:noFill/>
                </a:ln>
                <a:solidFill>
                  <a:srgbClr val="FFFFFF"/>
                </a:solidFill>
                <a:effectLst/>
                <a:uLnTx/>
                <a:uFillTx/>
                <a:latin typeface="Verdana"/>
                <a:ea typeface="Verdana"/>
                <a:cs typeface="+mn-cs"/>
              </a:rPr>
              <a:t>and </a:t>
            </a:r>
            <a:r>
              <a:rPr kumimoji="0" lang="en-GB" sz="1200" b="1" i="0" u="none" strike="noStrike" kern="1200" cap="none" spc="0" normalizeH="0" baseline="0" noProof="0">
                <a:ln>
                  <a:noFill/>
                </a:ln>
                <a:solidFill>
                  <a:srgbClr val="FFFFFF"/>
                </a:solidFill>
                <a:effectLst/>
                <a:uLnTx/>
                <a:uFillTx/>
                <a:latin typeface="Verdana"/>
                <a:ea typeface="Verdana"/>
                <a:cs typeface="+mn-cs"/>
              </a:rPr>
              <a:t>circular economy</a:t>
            </a:r>
          </a:p>
        </p:txBody>
      </p:sp>
      <p:sp>
        <p:nvSpPr>
          <p:cNvPr id="24" name="TextBox 23">
            <a:extLst>
              <a:ext uri="{FF2B5EF4-FFF2-40B4-BE49-F238E27FC236}">
                <a16:creationId xmlns:a16="http://schemas.microsoft.com/office/drawing/2014/main" id="{DB50E2E9-4A91-B23A-0417-8DF0EB7164D4}"/>
              </a:ext>
            </a:extLst>
          </p:cNvPr>
          <p:cNvSpPr txBox="1"/>
          <p:nvPr/>
        </p:nvSpPr>
        <p:spPr>
          <a:xfrm>
            <a:off x="4990200" y="3551303"/>
            <a:ext cx="4354283" cy="548640"/>
          </a:xfrm>
          <a:prstGeom prst="rect">
            <a:avLst/>
          </a:prstGeom>
          <a:noFill/>
          <a:ln w="3175">
            <a:noFill/>
            <a:tailEnd type="triangle"/>
          </a:ln>
          <a:effectLst/>
        </p:spPr>
        <p:style>
          <a:lnRef idx="2">
            <a:schemeClr val="accent1"/>
          </a:lnRef>
          <a:fillRef idx="0">
            <a:schemeClr val="accent1"/>
          </a:fillRef>
          <a:effectRef idx="1">
            <a:schemeClr val="accent1"/>
          </a:effectRef>
          <a:fontRef idx="minor">
            <a:schemeClr val="tx1"/>
          </a:fontRef>
        </p:style>
        <p:txBody>
          <a:bodyPr wrap="square" lIns="90000" tIns="46800" rIns="90000" bIns="111600" rtlCol="0" anchor="ctr" anchorCtr="0">
            <a:noAutofit/>
          </a:bodyPr>
          <a:lstStyle>
            <a:defPPr>
              <a:defRPr lang="en-US"/>
            </a:defPPr>
            <a:lvl1pPr algn="ctr" defTabSz="1625318">
              <a:lnSpc>
                <a:spcPct val="90000"/>
              </a:lnSpc>
              <a:spcAft>
                <a:spcPts val="533"/>
              </a:spcAft>
              <a:defRPr sz="1200" i="1">
                <a:solidFill>
                  <a:srgbClr val="FFFFFF"/>
                </a:solidFill>
                <a:latin typeface="Verdana"/>
                <a:ea typeface="Verdana"/>
              </a:defRPr>
            </a:lvl1pPr>
          </a:lstStyle>
          <a:p>
            <a:pPr marL="0" marR="0" lvl="0" indent="0" algn="ctr" defTabSz="1625318" rtl="0" eaLnBrk="1" fontAlgn="auto" latinLnBrk="0" hangingPunct="1">
              <a:lnSpc>
                <a:spcPct val="90000"/>
              </a:lnSpc>
              <a:spcBef>
                <a:spcPts val="0"/>
              </a:spcBef>
              <a:spcAft>
                <a:spcPts val="533"/>
              </a:spcAft>
              <a:buClrTx/>
              <a:buSzTx/>
              <a:buFontTx/>
              <a:buNone/>
              <a:tabLst/>
              <a:defRPr/>
            </a:pPr>
            <a:r>
              <a:rPr kumimoji="0" lang="en-GB" sz="1200" b="1" i="0" u="none" strike="noStrike" kern="1200" cap="none" spc="0" normalizeH="0" baseline="0" noProof="0">
                <a:ln>
                  <a:noFill/>
                </a:ln>
                <a:solidFill>
                  <a:prstClr val="white"/>
                </a:solidFill>
                <a:effectLst/>
                <a:uLnTx/>
                <a:uFillTx/>
                <a:latin typeface="Verdana"/>
                <a:ea typeface="Verdana"/>
                <a:cs typeface="+mn-cs"/>
              </a:rPr>
              <a:t>Consumer experience and Patient safety</a:t>
            </a:r>
          </a:p>
        </p:txBody>
      </p:sp>
      <p:sp>
        <p:nvSpPr>
          <p:cNvPr id="25" name="TextBox 24">
            <a:extLst>
              <a:ext uri="{FF2B5EF4-FFF2-40B4-BE49-F238E27FC236}">
                <a16:creationId xmlns:a16="http://schemas.microsoft.com/office/drawing/2014/main" id="{3C967C1B-AAF9-A27E-1C37-599CC187ED0E}"/>
              </a:ext>
            </a:extLst>
          </p:cNvPr>
          <p:cNvSpPr txBox="1"/>
          <p:nvPr/>
        </p:nvSpPr>
        <p:spPr>
          <a:xfrm>
            <a:off x="579536" y="3551303"/>
            <a:ext cx="2131859" cy="548640"/>
          </a:xfrm>
          <a:prstGeom prst="rect">
            <a:avLst/>
          </a:prstGeom>
          <a:noFill/>
          <a:ln w="3175">
            <a:noFill/>
            <a:tailEnd type="triangle"/>
          </a:ln>
          <a:effectLst/>
        </p:spPr>
        <p:style>
          <a:lnRef idx="2">
            <a:schemeClr val="accent1"/>
          </a:lnRef>
          <a:fillRef idx="0">
            <a:schemeClr val="accent1"/>
          </a:fillRef>
          <a:effectRef idx="1">
            <a:schemeClr val="accent1"/>
          </a:effectRef>
          <a:fontRef idx="minor">
            <a:schemeClr val="tx1"/>
          </a:fontRef>
        </p:style>
        <p:txBody>
          <a:bodyPr wrap="square" lIns="90000" tIns="46800" rIns="90000" bIns="111600" rtlCol="0" anchor="ctr" anchorCtr="0">
            <a:noAutofit/>
          </a:bodyPr>
          <a:lstStyle>
            <a:defPPr>
              <a:defRPr lang="en-US"/>
            </a:defPPr>
            <a:lvl1pPr algn="ctr" defTabSz="1625318">
              <a:lnSpc>
                <a:spcPct val="90000"/>
              </a:lnSpc>
              <a:spcAft>
                <a:spcPts val="533"/>
              </a:spcAft>
              <a:defRPr sz="1200" i="1">
                <a:solidFill>
                  <a:srgbClr val="FFFFFF"/>
                </a:solidFill>
                <a:latin typeface="Verdana"/>
                <a:ea typeface="Verdana"/>
              </a:defRPr>
            </a:lvl1pPr>
          </a:lstStyle>
          <a:p>
            <a:pPr marL="0" marR="0" lvl="0" indent="0" algn="ctr" defTabSz="1625318" rtl="0" eaLnBrk="1" fontAlgn="auto" latinLnBrk="0" hangingPunct="1">
              <a:lnSpc>
                <a:spcPct val="90000"/>
              </a:lnSpc>
              <a:spcBef>
                <a:spcPts val="0"/>
              </a:spcBef>
              <a:spcAft>
                <a:spcPts val="533"/>
              </a:spcAft>
              <a:buClrTx/>
              <a:buSzTx/>
              <a:buFontTx/>
              <a:buNone/>
              <a:tabLst/>
              <a:defRPr/>
            </a:pPr>
            <a:r>
              <a:rPr kumimoji="0" lang="en-GB" sz="1200" b="1" i="0" u="none" strike="noStrike" kern="1200" cap="none" spc="0" normalizeH="0" baseline="0" noProof="0">
                <a:ln>
                  <a:noFill/>
                </a:ln>
                <a:solidFill>
                  <a:srgbClr val="FFFFFF"/>
                </a:solidFill>
                <a:effectLst/>
                <a:uLnTx/>
                <a:uFillTx/>
                <a:latin typeface="Verdana"/>
                <a:ea typeface="Verdana"/>
                <a:cs typeface="+mn-cs"/>
              </a:rPr>
              <a:t>Market access </a:t>
            </a:r>
            <a:r>
              <a:rPr kumimoji="0" lang="en-GB" sz="1200" b="0" i="0" u="none" strike="noStrike" kern="1200" cap="none" spc="0" normalizeH="0" baseline="0" noProof="0">
                <a:ln>
                  <a:noFill/>
                </a:ln>
                <a:solidFill>
                  <a:srgbClr val="FFFFFF"/>
                </a:solidFill>
                <a:effectLst/>
                <a:uLnTx/>
                <a:uFillTx/>
                <a:latin typeface="Verdana"/>
                <a:ea typeface="Verdana"/>
                <a:cs typeface="+mn-cs"/>
              </a:rPr>
              <a:t>and </a:t>
            </a:r>
            <a:br>
              <a:rPr kumimoji="0" lang="en-GB" sz="1200" b="0" i="0" u="none" strike="noStrike" kern="1200" cap="none" spc="0" normalizeH="0" baseline="0" noProof="0">
                <a:ln>
                  <a:noFill/>
                </a:ln>
                <a:solidFill>
                  <a:srgbClr val="FFFFFF"/>
                </a:solidFill>
                <a:effectLst/>
                <a:uLnTx/>
                <a:uFillTx/>
                <a:latin typeface="Verdana"/>
                <a:ea typeface="Verdana"/>
                <a:cs typeface="+mn-cs"/>
              </a:rPr>
            </a:br>
            <a:r>
              <a:rPr kumimoji="0" lang="en-GB" sz="1200" b="1" i="0" u="none" strike="noStrike" kern="1200" cap="none" spc="0" normalizeH="0" baseline="0" noProof="0">
                <a:ln>
                  <a:noFill/>
                </a:ln>
                <a:solidFill>
                  <a:srgbClr val="FFFFFF"/>
                </a:solidFill>
                <a:effectLst/>
                <a:uLnTx/>
                <a:uFillTx/>
                <a:latin typeface="Verdana"/>
                <a:ea typeface="Verdana"/>
                <a:cs typeface="+mn-cs"/>
              </a:rPr>
              <a:t>product listing</a:t>
            </a:r>
          </a:p>
        </p:txBody>
      </p:sp>
      <p:pic>
        <p:nvPicPr>
          <p:cNvPr id="28" name="Picture 6" descr="A person sitting on a red couch looking at a tablet&#10;&#10;Description automatically generated with medium confidence">
            <a:extLst>
              <a:ext uri="{FF2B5EF4-FFF2-40B4-BE49-F238E27FC236}">
                <a16:creationId xmlns:a16="http://schemas.microsoft.com/office/drawing/2014/main" id="{78B0581B-B590-1928-5F79-63B38EEABE7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37343" y="1838831"/>
            <a:ext cx="1600200" cy="1600200"/>
          </a:xfrm>
          <a:prstGeom prst="ellipse">
            <a:avLst/>
          </a:prstGeom>
          <a:extLst>
            <a:ext uri="{909E8E84-426E-40DD-AFC4-6F175D3DCCD1}">
              <a14:hiddenFill xmlns:a14="http://schemas.microsoft.com/office/drawing/2010/main">
                <a:solidFill>
                  <a:srgbClr val="FFFFFF"/>
                </a:solidFill>
              </a14:hiddenFill>
            </a:ext>
          </a:extLst>
        </p:spPr>
      </p:pic>
      <p:pic>
        <p:nvPicPr>
          <p:cNvPr id="29" name="Picture 8">
            <a:extLst>
              <a:ext uri="{FF2B5EF4-FFF2-40B4-BE49-F238E27FC236}">
                <a16:creationId xmlns:a16="http://schemas.microsoft.com/office/drawing/2014/main" id="{D22566E4-CBF4-090A-DFBF-F46D658CF692}"/>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23354"/>
          <a:stretch/>
        </p:blipFill>
        <p:spPr bwMode="auto">
          <a:xfrm>
            <a:off x="5159163" y="1838831"/>
            <a:ext cx="1666635" cy="1600200"/>
          </a:xfrm>
          <a:prstGeom prst="ellipse">
            <a:avLst/>
          </a:prstGeom>
          <a:extLst>
            <a:ext uri="{909E8E84-426E-40DD-AFC4-6F175D3DCCD1}">
              <a14:hiddenFill xmlns:a14="http://schemas.microsoft.com/office/drawing/2010/main">
                <a:solidFill>
                  <a:srgbClr val="FFFFFF"/>
                </a:solidFill>
              </a14:hiddenFill>
            </a:ext>
          </a:extLst>
        </p:spPr>
      </p:pic>
      <p:pic>
        <p:nvPicPr>
          <p:cNvPr id="30" name="Picture 10" descr="A picture containing person">
            <a:extLst>
              <a:ext uri="{FF2B5EF4-FFF2-40B4-BE49-F238E27FC236}">
                <a16:creationId xmlns:a16="http://schemas.microsoft.com/office/drawing/2014/main" id="{9833722D-0B1F-DD75-00DA-6E0233A5CBCD}"/>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l="19941" r="1746" b="4007"/>
          <a:stretch/>
        </p:blipFill>
        <p:spPr bwMode="auto">
          <a:xfrm flipH="1">
            <a:off x="7413572" y="1838831"/>
            <a:ext cx="1666634" cy="1600200"/>
          </a:xfrm>
          <a:prstGeom prst="ellipse">
            <a:avLst/>
          </a:prstGeom>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10114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278230-4C07-10D6-3918-3EFD5070A111}"/>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60A13612-4DC7-29AA-7E46-9ED383C0198D}"/>
              </a:ext>
            </a:extLst>
          </p:cNvPr>
          <p:cNvSpPr>
            <a:spLocks noGrp="1"/>
          </p:cNvSpPr>
          <p:nvPr>
            <p:ph type="title"/>
          </p:nvPr>
        </p:nvSpPr>
        <p:spPr/>
        <p:txBody>
          <a:bodyPr/>
          <a:lstStyle/>
          <a:p>
            <a:r>
              <a:rPr lang="en-SG" b="1" dirty="0">
                <a:solidFill>
                  <a:srgbClr val="002C6C"/>
                </a:solidFill>
              </a:rPr>
              <a:t>Capabilities: global view</a:t>
            </a:r>
            <a:endParaRPr lang="en-GB" b="1" dirty="0"/>
          </a:p>
        </p:txBody>
      </p:sp>
      <p:sp>
        <p:nvSpPr>
          <p:cNvPr id="4" name="Slide Number Placeholder 3">
            <a:extLst>
              <a:ext uri="{FF2B5EF4-FFF2-40B4-BE49-F238E27FC236}">
                <a16:creationId xmlns:a16="http://schemas.microsoft.com/office/drawing/2014/main" id="{CD531689-8A65-B4AA-8461-37C50C63C026}"/>
              </a:ext>
            </a:extLst>
          </p:cNvPr>
          <p:cNvSpPr>
            <a:spLocks noGrp="1"/>
          </p:cNvSpPr>
          <p:nvPr>
            <p:ph type="sldNum" sz="quarter" idx="12"/>
          </p:nvPr>
        </p:nvSpPr>
        <p:spPr/>
        <p:txBody>
          <a:bodyPr/>
          <a:lstStyle/>
          <a:p>
            <a:pPr defTabSz="1219050" fontAlgn="base">
              <a:spcAft>
                <a:spcPct val="0"/>
              </a:spcAft>
              <a:defRPr/>
            </a:pPr>
            <a:fld id="{4472AB7F-E8D0-4874-A9B8-335B68DC5F05}" type="slidenum">
              <a:rPr lang="en-GB"/>
              <a:pPr defTabSz="1219050" fontAlgn="base">
                <a:spcAft>
                  <a:spcPct val="0"/>
                </a:spcAft>
                <a:defRPr/>
              </a:pPr>
              <a:t>5</a:t>
            </a:fld>
            <a:endParaRPr lang="en-GB"/>
          </a:p>
        </p:txBody>
      </p:sp>
      <p:sp>
        <p:nvSpPr>
          <p:cNvPr id="3" name="TextBox 2">
            <a:extLst>
              <a:ext uri="{FF2B5EF4-FFF2-40B4-BE49-F238E27FC236}">
                <a16:creationId xmlns:a16="http://schemas.microsoft.com/office/drawing/2014/main" id="{80215C1A-2C74-8744-A036-4C3109B3804D}"/>
              </a:ext>
            </a:extLst>
          </p:cNvPr>
          <p:cNvSpPr txBox="1"/>
          <p:nvPr/>
        </p:nvSpPr>
        <p:spPr>
          <a:xfrm>
            <a:off x="596639" y="5222878"/>
            <a:ext cx="2122697" cy="256545"/>
          </a:xfrm>
          <a:prstGeom prst="rect">
            <a:avLst/>
          </a:prstGeom>
          <a:noFill/>
        </p:spPr>
        <p:txBody>
          <a:bodyPr wrap="none" rtlCol="0">
            <a:spAutoFit/>
          </a:bodyPr>
          <a:lstStyle/>
          <a:p>
            <a:pPr defTabSz="1219050">
              <a:defRPr/>
            </a:pPr>
            <a:r>
              <a:rPr lang="en-SG" sz="1067" i="1" dirty="0">
                <a:solidFill>
                  <a:srgbClr val="454545"/>
                </a:solidFill>
                <a:latin typeface="Verdana"/>
              </a:rPr>
              <a:t>Status as of 7 October 2025</a:t>
            </a:r>
            <a:endParaRPr lang="en-GB" sz="1067" dirty="0">
              <a:solidFill>
                <a:srgbClr val="454545"/>
              </a:solidFill>
              <a:latin typeface="Verdana"/>
            </a:endParaRPr>
          </a:p>
        </p:txBody>
      </p:sp>
      <p:graphicFrame>
        <p:nvGraphicFramePr>
          <p:cNvPr id="6" name="Table 5">
            <a:extLst>
              <a:ext uri="{FF2B5EF4-FFF2-40B4-BE49-F238E27FC236}">
                <a16:creationId xmlns:a16="http://schemas.microsoft.com/office/drawing/2014/main" id="{4DB325D8-9BC7-B8BF-5F54-29A9159B9617}"/>
              </a:ext>
            </a:extLst>
          </p:cNvPr>
          <p:cNvGraphicFramePr>
            <a:graphicFrameLocks noGrp="1"/>
          </p:cNvGraphicFramePr>
          <p:nvPr>
            <p:extLst>
              <p:ext uri="{D42A27DB-BD31-4B8C-83A1-F6EECF244321}">
                <p14:modId xmlns:p14="http://schemas.microsoft.com/office/powerpoint/2010/main" val="475394602"/>
              </p:ext>
            </p:extLst>
          </p:nvPr>
        </p:nvGraphicFramePr>
        <p:xfrm>
          <a:off x="606056" y="1392563"/>
          <a:ext cx="8706385" cy="4002640"/>
        </p:xfrm>
        <a:graphic>
          <a:graphicData uri="http://schemas.openxmlformats.org/drawingml/2006/table">
            <a:tbl>
              <a:tblPr firstRow="1" bandRow="1">
                <a:tableStyleId>{2D5ABB26-0587-4C30-8999-92F81FD0307C}</a:tableStyleId>
              </a:tblPr>
              <a:tblGrid>
                <a:gridCol w="1741277">
                  <a:extLst>
                    <a:ext uri="{9D8B030D-6E8A-4147-A177-3AD203B41FA5}">
                      <a16:colId xmlns:a16="http://schemas.microsoft.com/office/drawing/2014/main" val="4044662298"/>
                    </a:ext>
                  </a:extLst>
                </a:gridCol>
                <a:gridCol w="1741277">
                  <a:extLst>
                    <a:ext uri="{9D8B030D-6E8A-4147-A177-3AD203B41FA5}">
                      <a16:colId xmlns:a16="http://schemas.microsoft.com/office/drawing/2014/main" val="2279200970"/>
                    </a:ext>
                  </a:extLst>
                </a:gridCol>
                <a:gridCol w="1741277">
                  <a:extLst>
                    <a:ext uri="{9D8B030D-6E8A-4147-A177-3AD203B41FA5}">
                      <a16:colId xmlns:a16="http://schemas.microsoft.com/office/drawing/2014/main" val="2376791472"/>
                    </a:ext>
                  </a:extLst>
                </a:gridCol>
                <a:gridCol w="1741277">
                  <a:extLst>
                    <a:ext uri="{9D8B030D-6E8A-4147-A177-3AD203B41FA5}">
                      <a16:colId xmlns:a16="http://schemas.microsoft.com/office/drawing/2014/main" val="672514687"/>
                    </a:ext>
                  </a:extLst>
                </a:gridCol>
                <a:gridCol w="1741277">
                  <a:extLst>
                    <a:ext uri="{9D8B030D-6E8A-4147-A177-3AD203B41FA5}">
                      <a16:colId xmlns:a16="http://schemas.microsoft.com/office/drawing/2014/main" val="360966641"/>
                    </a:ext>
                  </a:extLst>
                </a:gridCol>
              </a:tblGrid>
              <a:tr h="715562">
                <a:tc>
                  <a:txBody>
                    <a:bodyPr/>
                    <a:lstStyle/>
                    <a:p>
                      <a:endParaRPr lang="en-GB" sz="1300"/>
                    </a:p>
                  </a:txBody>
                  <a:tcPr marL="121920" marR="121920" marT="60960" marB="60960">
                    <a:noFill/>
                  </a:tcPr>
                </a:tc>
                <a:tc gridSpan="3">
                  <a:txBody>
                    <a:bodyPr/>
                    <a:lstStyle/>
                    <a:p>
                      <a:pPr algn="ctr"/>
                      <a:r>
                        <a:rPr lang="en-GB" sz="1500" b="1">
                          <a:solidFill>
                            <a:schemeClr val="bg1"/>
                          </a:solidFill>
                        </a:rPr>
                        <a:t>Data Upload</a:t>
                      </a:r>
                    </a:p>
                  </a:txBody>
                  <a:tcPr marL="121920" marR="121920" marT="60960" marB="60960" anchor="ctr">
                    <a:lnR w="38100" cap="flat" cmpd="sng" algn="ctr">
                      <a:solidFill>
                        <a:schemeClr val="bg1"/>
                      </a:solidFill>
                      <a:prstDash val="solid"/>
                      <a:round/>
                      <a:headEnd type="none" w="med" len="med"/>
                      <a:tailEnd type="none" w="med" len="med"/>
                    </a:lnR>
                    <a:lnB w="38100" cap="flat" cmpd="sng" algn="ctr">
                      <a:solidFill>
                        <a:schemeClr val="bg1"/>
                      </a:solidFill>
                      <a:prstDash val="solid"/>
                      <a:round/>
                      <a:headEnd type="none" w="med" len="med"/>
                      <a:tailEnd type="none" w="med" len="med"/>
                    </a:lnB>
                    <a:solidFill>
                      <a:srgbClr val="002C6C">
                        <a:alpha val="50196"/>
                      </a:srgbClr>
                    </a:solidFill>
                  </a:tcPr>
                </a:tc>
                <a:tc hMerge="1">
                  <a:txBody>
                    <a:bodyPr/>
                    <a:lstStyle/>
                    <a:p>
                      <a:pPr algn="ctr"/>
                      <a:endParaRPr lang="en-GB" sz="1100" b="1">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noFill/>
                  </a:tcPr>
                </a:tc>
                <a:tc hMerge="1">
                  <a:txBody>
                    <a:bodyPr/>
                    <a:lstStyle/>
                    <a:p>
                      <a:pPr algn="ctr"/>
                      <a:endParaRPr lang="en-GB" sz="1100" b="1">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noFill/>
                  </a:tcPr>
                </a:tc>
                <a:tc>
                  <a:txBody>
                    <a:bodyPr/>
                    <a:lstStyle/>
                    <a:p>
                      <a:pPr algn="ctr"/>
                      <a:r>
                        <a:rPr lang="en-GB" sz="1500" b="1">
                          <a:solidFill>
                            <a:schemeClr val="bg1"/>
                          </a:solidFill>
                        </a:rPr>
                        <a:t>Data Usage</a:t>
                      </a:r>
                    </a:p>
                  </a:txBody>
                  <a:tcPr marL="121920" marR="121920" marT="60960" marB="60960" anchor="ctr">
                    <a:lnL w="38100" cap="flat" cmpd="sng" algn="ctr">
                      <a:solidFill>
                        <a:schemeClr val="bg1"/>
                      </a:solidFill>
                      <a:prstDash val="solid"/>
                      <a:round/>
                      <a:headEnd type="none" w="med" len="med"/>
                      <a:tailEnd type="none" w="med" len="med"/>
                    </a:lnL>
                    <a:lnB w="38100" cap="flat" cmpd="sng" algn="ctr">
                      <a:solidFill>
                        <a:schemeClr val="bg1"/>
                      </a:solidFill>
                      <a:prstDash val="solid"/>
                      <a:round/>
                      <a:headEnd type="none" w="med" len="med"/>
                      <a:tailEnd type="none" w="med" len="med"/>
                    </a:lnB>
                    <a:solidFill>
                      <a:srgbClr val="002C6C">
                        <a:alpha val="50196"/>
                      </a:srgbClr>
                    </a:solidFill>
                  </a:tcPr>
                </a:tc>
                <a:extLst>
                  <a:ext uri="{0D108BD9-81ED-4DB2-BD59-A6C34878D82A}">
                    <a16:rowId xmlns:a16="http://schemas.microsoft.com/office/drawing/2014/main" val="1333588070"/>
                  </a:ext>
                </a:extLst>
              </a:tr>
              <a:tr h="913132">
                <a:tc>
                  <a:txBody>
                    <a:bodyPr/>
                    <a:lstStyle/>
                    <a:p>
                      <a:endParaRPr lang="en-GB" sz="1300"/>
                    </a:p>
                  </a:txBody>
                  <a:tcPr marL="121920" marR="121920" marT="60960" marB="60960"/>
                </a:tc>
                <a:tc>
                  <a:txBody>
                    <a:bodyPr/>
                    <a:lstStyle/>
                    <a:p>
                      <a:pPr algn="ctr"/>
                      <a:r>
                        <a:rPr lang="en-GB" sz="1500" b="1">
                          <a:solidFill>
                            <a:schemeClr val="bg1"/>
                          </a:solidFill>
                        </a:rPr>
                        <a:t>Licence Registry</a:t>
                      </a:r>
                    </a:p>
                  </a:txBody>
                  <a:tcPr marL="121920" marR="121920" marT="60960" marB="60960"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solidFill>
                  </a:tcPr>
                </a:tc>
                <a:tc>
                  <a:txBody>
                    <a:bodyPr/>
                    <a:lstStyle/>
                    <a:p>
                      <a:pPr algn="ctr"/>
                      <a:r>
                        <a:rPr lang="en-GB" sz="1500" b="1">
                          <a:solidFill>
                            <a:schemeClr val="bg1"/>
                          </a:solidFill>
                        </a:rPr>
                        <a:t>GTIN </a:t>
                      </a:r>
                      <a:br>
                        <a:rPr lang="en-GB" sz="1500" b="1">
                          <a:solidFill>
                            <a:schemeClr val="bg1"/>
                          </a:solidFill>
                        </a:rPr>
                      </a:br>
                      <a:r>
                        <a:rPr lang="en-GB" sz="1500" b="1">
                          <a:solidFill>
                            <a:schemeClr val="bg1"/>
                          </a:solidFill>
                        </a:rPr>
                        <a:t>Registry</a:t>
                      </a:r>
                    </a:p>
                  </a:txBody>
                  <a:tcPr marL="121920" marR="121920" marT="60960" marB="6096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3"/>
                    </a:solidFill>
                  </a:tcPr>
                </a:tc>
                <a:tc>
                  <a:txBody>
                    <a:bodyPr/>
                    <a:lstStyle/>
                    <a:p>
                      <a:pPr algn="ctr"/>
                      <a:r>
                        <a:rPr lang="en-GB" sz="1500" b="1">
                          <a:solidFill>
                            <a:schemeClr val="bg1"/>
                          </a:solidFill>
                        </a:rPr>
                        <a:t>GLN </a:t>
                      </a:r>
                      <a:br>
                        <a:rPr lang="en-GB" sz="1500" b="1">
                          <a:solidFill>
                            <a:schemeClr val="bg1"/>
                          </a:solidFill>
                        </a:rPr>
                      </a:br>
                      <a:r>
                        <a:rPr lang="en-GB" sz="1500" b="1">
                          <a:solidFill>
                            <a:schemeClr val="bg1"/>
                          </a:solidFill>
                        </a:rPr>
                        <a:t>Registry</a:t>
                      </a:r>
                    </a:p>
                  </a:txBody>
                  <a:tcPr marL="121920" marR="121920" marT="60960" marB="6096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solidFill>
                  </a:tcPr>
                </a:tc>
                <a:tc>
                  <a:txBody>
                    <a:bodyPr/>
                    <a:lstStyle/>
                    <a:p>
                      <a:pPr algn="ctr"/>
                      <a:r>
                        <a:rPr lang="en-GB" sz="1400" b="1">
                          <a:solidFill>
                            <a:schemeClr val="bg1"/>
                          </a:solidFill>
                        </a:rPr>
                        <a:t>Verified by GS1</a:t>
                      </a:r>
                      <a:br>
                        <a:rPr lang="en-GB" sz="1400" b="1">
                          <a:solidFill>
                            <a:schemeClr val="bg1"/>
                          </a:solidFill>
                        </a:rPr>
                      </a:br>
                      <a:r>
                        <a:rPr lang="en-GB" sz="1400" b="1">
                          <a:solidFill>
                            <a:schemeClr val="bg1"/>
                          </a:solidFill>
                        </a:rPr>
                        <a:t>queries</a:t>
                      </a:r>
                    </a:p>
                  </a:txBody>
                  <a:tcPr marL="121920" marR="121920" marT="60960" marB="60960" anchor="ctr">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solidFill>
                  </a:tcPr>
                </a:tc>
                <a:extLst>
                  <a:ext uri="{0D108BD9-81ED-4DB2-BD59-A6C34878D82A}">
                    <a16:rowId xmlns:a16="http://schemas.microsoft.com/office/drawing/2014/main" val="3668859302"/>
                  </a:ext>
                </a:extLst>
              </a:tr>
              <a:tr h="1186973">
                <a:tc>
                  <a:txBody>
                    <a:bodyPr/>
                    <a:lstStyle/>
                    <a:p>
                      <a:pPr algn="l"/>
                      <a:r>
                        <a:rPr lang="en-GB" sz="1500" b="1">
                          <a:solidFill>
                            <a:schemeClr val="bg1"/>
                          </a:solidFill>
                        </a:rPr>
                        <a:t>Total</a:t>
                      </a:r>
                    </a:p>
                  </a:txBody>
                  <a:tcPr marL="121920" marR="121920" marT="60960" marB="60960" anchor="ctr">
                    <a:lnR w="38100" cap="flat" cmpd="sng" algn="ctr">
                      <a:solidFill>
                        <a:schemeClr val="bg1"/>
                      </a:solidFill>
                      <a:prstDash val="solid"/>
                      <a:round/>
                      <a:headEnd type="none" w="med" len="med"/>
                      <a:tailEnd type="none" w="med" len="med"/>
                    </a:lnR>
                    <a:lnB w="38100" cap="flat" cmpd="sng" algn="ctr">
                      <a:solidFill>
                        <a:schemeClr val="bg1"/>
                      </a:solidFill>
                      <a:prstDash val="solid"/>
                      <a:round/>
                      <a:headEnd type="none" w="med" len="med"/>
                      <a:tailEnd type="none" w="med" len="med"/>
                    </a:lnB>
                    <a:solidFill>
                      <a:srgbClr val="002C6C">
                        <a:alpha val="50196"/>
                      </a:srgbClr>
                    </a:solidFill>
                  </a:tcPr>
                </a:tc>
                <a:tc>
                  <a:txBody>
                    <a:bodyPr/>
                    <a:lstStyle/>
                    <a:p>
                      <a:pPr algn="ctr"/>
                      <a:r>
                        <a:rPr lang="en-GB" sz="2000" b="1" dirty="0">
                          <a:solidFill>
                            <a:schemeClr val="accent4">
                              <a:lumMod val="50000"/>
                            </a:schemeClr>
                          </a:solidFill>
                        </a:rPr>
                        <a:t>12.9M</a:t>
                      </a:r>
                    </a:p>
                  </a:txBody>
                  <a:tcPr marL="121920" marR="121920" marT="60960" marB="6096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ctr"/>
                      <a:r>
                        <a:rPr lang="en-GB" sz="2000" b="1" dirty="0">
                          <a:solidFill>
                            <a:schemeClr val="accent3">
                              <a:lumMod val="50000"/>
                            </a:schemeClr>
                          </a:solidFill>
                        </a:rPr>
                        <a:t>712M</a:t>
                      </a:r>
                    </a:p>
                  </a:txBody>
                  <a:tcPr marL="121920" marR="121920" marT="60960" marB="6096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3">
                        <a:lumMod val="40000"/>
                        <a:lumOff val="60000"/>
                      </a:schemeClr>
                    </a:solidFill>
                  </a:tcPr>
                </a:tc>
                <a:tc>
                  <a:txBody>
                    <a:bodyPr/>
                    <a:lstStyle/>
                    <a:p>
                      <a:pPr algn="ctr"/>
                      <a:r>
                        <a:rPr lang="en-GB" sz="2000" b="1" dirty="0">
                          <a:solidFill>
                            <a:schemeClr val="accent6">
                              <a:lumMod val="50000"/>
                            </a:schemeClr>
                          </a:solidFill>
                        </a:rPr>
                        <a:t>2.4M</a:t>
                      </a:r>
                    </a:p>
                  </a:txBody>
                  <a:tcPr marL="121920" marR="121920" marT="60960" marB="6096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6">
                        <a:lumMod val="40000"/>
                        <a:lumOff val="60000"/>
                      </a:schemeClr>
                    </a:solidFill>
                  </a:tcPr>
                </a:tc>
                <a:tc>
                  <a:txBody>
                    <a:bodyPr/>
                    <a:lstStyle/>
                    <a:p>
                      <a:pPr algn="ctr"/>
                      <a:r>
                        <a:rPr lang="en-GB" sz="2000" b="1" dirty="0">
                          <a:solidFill>
                            <a:schemeClr val="accent5">
                              <a:lumMod val="50000"/>
                            </a:schemeClr>
                          </a:solidFill>
                        </a:rPr>
                        <a:t>12.8B</a:t>
                      </a:r>
                    </a:p>
                  </a:txBody>
                  <a:tcPr marL="121920" marR="121920" marT="60960" marB="60960" anchor="ctr">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984302854"/>
                  </a:ext>
                </a:extLst>
              </a:tr>
              <a:tr h="1186973">
                <a:tc>
                  <a:txBody>
                    <a:bodyPr/>
                    <a:lstStyle/>
                    <a:p>
                      <a:pPr algn="l"/>
                      <a:r>
                        <a:rPr lang="en-GB" sz="1500" b="1" dirty="0">
                          <a:solidFill>
                            <a:schemeClr val="bg1"/>
                          </a:solidFill>
                        </a:rPr>
                        <a:t>Connected MOs</a:t>
                      </a:r>
                    </a:p>
                  </a:txBody>
                  <a:tcPr marL="121920" marR="121920" marT="60960" marB="60960"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solidFill>
                      <a:srgbClr val="002C6C">
                        <a:alpha val="50196"/>
                      </a:srgbClr>
                    </a:solidFill>
                  </a:tcPr>
                </a:tc>
                <a:tc>
                  <a:txBody>
                    <a:bodyPr/>
                    <a:lstStyle/>
                    <a:p>
                      <a:pPr algn="ctr"/>
                      <a:r>
                        <a:rPr lang="en-GB" sz="2000" b="1" dirty="0">
                          <a:solidFill>
                            <a:schemeClr val="accent4">
                              <a:lumMod val="50000"/>
                            </a:schemeClr>
                          </a:solidFill>
                        </a:rPr>
                        <a:t>118</a:t>
                      </a:r>
                    </a:p>
                  </a:txBody>
                  <a:tcPr marL="121920" marR="121920" marT="60960" marB="6096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solidFill>
                      <a:schemeClr val="accent4">
                        <a:lumMod val="20000"/>
                        <a:lumOff val="80000"/>
                      </a:schemeClr>
                    </a:solidFill>
                  </a:tcPr>
                </a:tc>
                <a:tc>
                  <a:txBody>
                    <a:bodyPr/>
                    <a:lstStyle/>
                    <a:p>
                      <a:pPr algn="ctr"/>
                      <a:r>
                        <a:rPr lang="en-GB" sz="2000" b="1" dirty="0">
                          <a:solidFill>
                            <a:schemeClr val="accent3">
                              <a:lumMod val="50000"/>
                            </a:schemeClr>
                          </a:solidFill>
                        </a:rPr>
                        <a:t>109</a:t>
                      </a:r>
                    </a:p>
                  </a:txBody>
                  <a:tcPr marL="121920" marR="121920" marT="60960" marB="6096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solidFill>
                      <a:schemeClr val="accent3">
                        <a:lumMod val="20000"/>
                        <a:lumOff val="80000"/>
                      </a:schemeClr>
                    </a:solidFill>
                  </a:tcPr>
                </a:tc>
                <a:tc>
                  <a:txBody>
                    <a:bodyPr/>
                    <a:lstStyle/>
                    <a:p>
                      <a:pPr algn="ctr"/>
                      <a:r>
                        <a:rPr lang="en-GB" sz="2000" b="1" dirty="0">
                          <a:solidFill>
                            <a:schemeClr val="accent6">
                              <a:lumMod val="50000"/>
                            </a:schemeClr>
                          </a:solidFill>
                        </a:rPr>
                        <a:t>60</a:t>
                      </a:r>
                    </a:p>
                  </a:txBody>
                  <a:tcPr marL="121920" marR="121920" marT="60960" marB="6096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solidFill>
                      <a:schemeClr val="accent6">
                        <a:lumMod val="20000"/>
                        <a:lumOff val="80000"/>
                      </a:schemeClr>
                    </a:solidFill>
                  </a:tcPr>
                </a:tc>
                <a:tc>
                  <a:txBody>
                    <a:bodyPr/>
                    <a:lstStyle/>
                    <a:p>
                      <a:pPr algn="ctr"/>
                      <a:r>
                        <a:rPr lang="en-GB" sz="2000" b="1" dirty="0">
                          <a:solidFill>
                            <a:schemeClr val="accent5">
                              <a:lumMod val="50000"/>
                            </a:schemeClr>
                          </a:solidFill>
                        </a:rPr>
                        <a:t>110</a:t>
                      </a:r>
                    </a:p>
                  </a:txBody>
                  <a:tcPr marL="121920" marR="121920" marT="60960" marB="60960" anchor="ctr">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solidFill>
                      <a:schemeClr val="accent5">
                        <a:lumMod val="20000"/>
                        <a:lumOff val="80000"/>
                      </a:schemeClr>
                    </a:solidFill>
                  </a:tcPr>
                </a:tc>
                <a:extLst>
                  <a:ext uri="{0D108BD9-81ED-4DB2-BD59-A6C34878D82A}">
                    <a16:rowId xmlns:a16="http://schemas.microsoft.com/office/drawing/2014/main" val="3336865230"/>
                  </a:ext>
                </a:extLst>
              </a:tr>
            </a:tbl>
          </a:graphicData>
        </a:graphic>
      </p:graphicFrame>
      <p:pic>
        <p:nvPicPr>
          <p:cNvPr id="2" name="object 5">
            <a:extLst>
              <a:ext uri="{FF2B5EF4-FFF2-40B4-BE49-F238E27FC236}">
                <a16:creationId xmlns:a16="http://schemas.microsoft.com/office/drawing/2014/main" id="{8032AB7B-A9FA-C23F-CA23-24B0F697D733}"/>
              </a:ext>
            </a:extLst>
          </p:cNvPr>
          <p:cNvPicPr/>
          <p:nvPr/>
        </p:nvPicPr>
        <p:blipFill>
          <a:blip r:embed="rId3" cstate="print"/>
          <a:stretch>
            <a:fillRect/>
          </a:stretch>
        </p:blipFill>
        <p:spPr>
          <a:xfrm>
            <a:off x="9632156" y="3301287"/>
            <a:ext cx="1886954" cy="2317461"/>
          </a:xfrm>
          <a:prstGeom prst="rect">
            <a:avLst/>
          </a:prstGeom>
        </p:spPr>
      </p:pic>
      <p:pic>
        <p:nvPicPr>
          <p:cNvPr id="7" name="Picture 6">
            <a:extLst>
              <a:ext uri="{FF2B5EF4-FFF2-40B4-BE49-F238E27FC236}">
                <a16:creationId xmlns:a16="http://schemas.microsoft.com/office/drawing/2014/main" id="{9F68614F-201E-EEDC-911D-53EA08767A10}"/>
              </a:ext>
            </a:extLst>
          </p:cNvPr>
          <p:cNvPicPr>
            <a:picLocks noChangeAspect="1"/>
          </p:cNvPicPr>
          <p:nvPr/>
        </p:nvPicPr>
        <p:blipFill>
          <a:blip r:embed="rId4"/>
          <a:stretch>
            <a:fillRect/>
          </a:stretch>
        </p:blipFill>
        <p:spPr>
          <a:xfrm>
            <a:off x="9448713" y="1392563"/>
            <a:ext cx="2352315" cy="1726417"/>
          </a:xfrm>
          <a:prstGeom prst="rect">
            <a:avLst/>
          </a:prstGeom>
        </p:spPr>
      </p:pic>
    </p:spTree>
    <p:extLst>
      <p:ext uri="{BB962C8B-B14F-4D97-AF65-F5344CB8AC3E}">
        <p14:creationId xmlns:p14="http://schemas.microsoft.com/office/powerpoint/2010/main" val="3793547462"/>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0151D48-0B92-5169-8B60-35A989907FDE}"/>
              </a:ext>
            </a:extLst>
          </p:cNvPr>
          <p:cNvSpPr/>
          <p:nvPr/>
        </p:nvSpPr>
        <p:spPr>
          <a:xfrm>
            <a:off x="0" y="847388"/>
            <a:ext cx="12192000" cy="6010613"/>
          </a:xfrm>
          <a:prstGeom prst="rect">
            <a:avLst/>
          </a:prstGeom>
          <a:solidFill>
            <a:srgbClr val="E7F3F9"/>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219020"/>
            <a:endParaRPr lang="en-GB" sz="2400">
              <a:solidFill>
                <a:prstClr val="white"/>
              </a:solidFill>
              <a:latin typeface="Verdana"/>
            </a:endParaRPr>
          </a:p>
        </p:txBody>
      </p:sp>
      <p:sp>
        <p:nvSpPr>
          <p:cNvPr id="22" name="Rectangle 21">
            <a:extLst>
              <a:ext uri="{FF2B5EF4-FFF2-40B4-BE49-F238E27FC236}">
                <a16:creationId xmlns:a16="http://schemas.microsoft.com/office/drawing/2014/main" id="{20B59E33-4FB2-F103-F26D-6A48CF7AE3BA}"/>
              </a:ext>
            </a:extLst>
          </p:cNvPr>
          <p:cNvSpPr/>
          <p:nvPr/>
        </p:nvSpPr>
        <p:spPr>
          <a:xfrm>
            <a:off x="0" y="1"/>
            <a:ext cx="12192000" cy="847387"/>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1219020"/>
            <a:r>
              <a:rPr lang="en-GB" sz="2400" b="1" dirty="0">
                <a:solidFill>
                  <a:srgbClr val="002C6C"/>
                </a:solidFill>
                <a:latin typeface="Verdana"/>
              </a:rPr>
              <a:t>GS1 Registries Use Cases Dashboard</a:t>
            </a:r>
            <a:br>
              <a:rPr lang="en-GB" sz="2400" b="1" dirty="0">
                <a:solidFill>
                  <a:srgbClr val="002C6C"/>
                </a:solidFill>
                <a:latin typeface="Verdana"/>
              </a:rPr>
            </a:br>
            <a:r>
              <a:rPr lang="en-GB" sz="1400" b="1" i="1" dirty="0">
                <a:solidFill>
                  <a:srgbClr val="002C6C"/>
                </a:solidFill>
                <a:latin typeface="Verdana"/>
              </a:rPr>
              <a:t>update as of September 2025</a:t>
            </a:r>
            <a:endParaRPr lang="en-GB" sz="2400" b="1" i="1" dirty="0">
              <a:solidFill>
                <a:srgbClr val="002C6C"/>
              </a:solidFill>
              <a:latin typeface="Verdana"/>
            </a:endParaRPr>
          </a:p>
        </p:txBody>
      </p:sp>
      <p:sp>
        <p:nvSpPr>
          <p:cNvPr id="47" name="Rectangle 46">
            <a:extLst>
              <a:ext uri="{FF2B5EF4-FFF2-40B4-BE49-F238E27FC236}">
                <a16:creationId xmlns:a16="http://schemas.microsoft.com/office/drawing/2014/main" id="{EAE31368-7086-3DD6-2355-9FE0F291A028}"/>
              </a:ext>
            </a:extLst>
          </p:cNvPr>
          <p:cNvSpPr/>
          <p:nvPr/>
        </p:nvSpPr>
        <p:spPr>
          <a:xfrm>
            <a:off x="3" y="847388"/>
            <a:ext cx="6095989" cy="3005307"/>
          </a:xfrm>
          <a:prstGeom prst="rect">
            <a:avLst/>
          </a:prstGeom>
          <a:solidFill>
            <a:srgbClr val="E7F3F9"/>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219020"/>
            <a:endParaRPr lang="en-GB" sz="2400">
              <a:solidFill>
                <a:prstClr val="white"/>
              </a:solidFill>
              <a:latin typeface="Verdana"/>
            </a:endParaRPr>
          </a:p>
        </p:txBody>
      </p:sp>
      <p:sp>
        <p:nvSpPr>
          <p:cNvPr id="49" name="Rectangle 48">
            <a:extLst>
              <a:ext uri="{FF2B5EF4-FFF2-40B4-BE49-F238E27FC236}">
                <a16:creationId xmlns:a16="http://schemas.microsoft.com/office/drawing/2014/main" id="{A110969A-1850-48C6-0243-9D5B0775125F}"/>
              </a:ext>
            </a:extLst>
          </p:cNvPr>
          <p:cNvSpPr/>
          <p:nvPr/>
        </p:nvSpPr>
        <p:spPr>
          <a:xfrm>
            <a:off x="3" y="3852696"/>
            <a:ext cx="6095989" cy="3005307"/>
          </a:xfrm>
          <a:prstGeom prst="rect">
            <a:avLst/>
          </a:prstGeom>
          <a:solidFill>
            <a:srgbClr val="E7F3F9"/>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219020"/>
            <a:endParaRPr lang="en-GB" sz="2400">
              <a:solidFill>
                <a:prstClr val="white"/>
              </a:solidFill>
              <a:latin typeface="Verdana"/>
            </a:endParaRPr>
          </a:p>
        </p:txBody>
      </p:sp>
      <p:sp>
        <p:nvSpPr>
          <p:cNvPr id="50" name="Rectangle 49">
            <a:extLst>
              <a:ext uri="{FF2B5EF4-FFF2-40B4-BE49-F238E27FC236}">
                <a16:creationId xmlns:a16="http://schemas.microsoft.com/office/drawing/2014/main" id="{E87300D4-2302-A1A3-A2E4-05ACE80C2217}"/>
              </a:ext>
            </a:extLst>
          </p:cNvPr>
          <p:cNvSpPr/>
          <p:nvPr/>
        </p:nvSpPr>
        <p:spPr>
          <a:xfrm>
            <a:off x="6095992" y="847388"/>
            <a:ext cx="6095989" cy="3005307"/>
          </a:xfrm>
          <a:prstGeom prst="rect">
            <a:avLst/>
          </a:prstGeom>
          <a:solidFill>
            <a:srgbClr val="E7F3F9"/>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219020"/>
            <a:endParaRPr lang="en-GB" sz="2400">
              <a:solidFill>
                <a:prstClr val="white"/>
              </a:solidFill>
              <a:latin typeface="Verdana"/>
            </a:endParaRPr>
          </a:p>
        </p:txBody>
      </p:sp>
      <p:sp>
        <p:nvSpPr>
          <p:cNvPr id="51" name="Rectangle 50">
            <a:extLst>
              <a:ext uri="{FF2B5EF4-FFF2-40B4-BE49-F238E27FC236}">
                <a16:creationId xmlns:a16="http://schemas.microsoft.com/office/drawing/2014/main" id="{39F0815D-1761-F81B-65A0-E51E4E84F460}"/>
              </a:ext>
            </a:extLst>
          </p:cNvPr>
          <p:cNvSpPr/>
          <p:nvPr/>
        </p:nvSpPr>
        <p:spPr>
          <a:xfrm>
            <a:off x="6095992" y="3852693"/>
            <a:ext cx="6095989" cy="3005307"/>
          </a:xfrm>
          <a:prstGeom prst="rect">
            <a:avLst/>
          </a:prstGeom>
          <a:ln w="12700">
            <a:solidFill>
              <a:srgbClr val="D4ECDD"/>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1219020"/>
            <a:endParaRPr lang="en-GB" sz="2400">
              <a:solidFill>
                <a:prstClr val="white"/>
              </a:solidFill>
              <a:latin typeface="Verdana"/>
            </a:endParaRPr>
          </a:p>
        </p:txBody>
      </p:sp>
      <p:cxnSp>
        <p:nvCxnSpPr>
          <p:cNvPr id="41" name="Straight Connector 40">
            <a:extLst>
              <a:ext uri="{FF2B5EF4-FFF2-40B4-BE49-F238E27FC236}">
                <a16:creationId xmlns:a16="http://schemas.microsoft.com/office/drawing/2014/main" id="{C1003471-5F7A-1428-08F5-1DAE7257CC81}"/>
              </a:ext>
            </a:extLst>
          </p:cNvPr>
          <p:cNvCxnSpPr>
            <a:stCxn id="3" idx="0"/>
          </p:cNvCxnSpPr>
          <p:nvPr/>
        </p:nvCxnSpPr>
        <p:spPr>
          <a:xfrm>
            <a:off x="6096000" y="847388"/>
            <a:ext cx="0" cy="6010613"/>
          </a:xfrm>
          <a:prstGeom prst="line">
            <a:avLst/>
          </a:prstGeom>
          <a:ln w="12700">
            <a:solidFill>
              <a:schemeClr val="bg2">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0">
            <a:extLst>
              <a:ext uri="{FF2B5EF4-FFF2-40B4-BE49-F238E27FC236}">
                <a16:creationId xmlns:a16="http://schemas.microsoft.com/office/drawing/2014/main" id="{FB61DAC8-E6F8-0BDC-E8D3-D1E59C4335B5}"/>
              </a:ext>
            </a:extLst>
          </p:cNvPr>
          <p:cNvCxnSpPr>
            <a:stCxn id="3" idx="1"/>
            <a:endCxn id="3" idx="3"/>
          </p:cNvCxnSpPr>
          <p:nvPr/>
        </p:nvCxnSpPr>
        <p:spPr>
          <a:xfrm>
            <a:off x="0" y="3852693"/>
            <a:ext cx="12192000" cy="0"/>
          </a:xfrm>
          <a:prstGeom prst="line">
            <a:avLst/>
          </a:prstGeom>
          <a:ln w="12700">
            <a:solidFill>
              <a:schemeClr val="bg2">
                <a:lumMod val="75000"/>
              </a:schemeClr>
            </a:solidFill>
          </a:ln>
          <a:effectLst/>
        </p:spPr>
        <p:style>
          <a:lnRef idx="2">
            <a:schemeClr val="accent1"/>
          </a:lnRef>
          <a:fillRef idx="0">
            <a:schemeClr val="accent1"/>
          </a:fillRef>
          <a:effectRef idx="1">
            <a:schemeClr val="accent1"/>
          </a:effectRef>
          <a:fontRef idx="minor">
            <a:schemeClr val="tx1"/>
          </a:fontRef>
        </p:style>
      </p:cxnSp>
      <p:grpSp>
        <p:nvGrpSpPr>
          <p:cNvPr id="4140" name="Group 4139">
            <a:extLst>
              <a:ext uri="{FF2B5EF4-FFF2-40B4-BE49-F238E27FC236}">
                <a16:creationId xmlns:a16="http://schemas.microsoft.com/office/drawing/2014/main" id="{89448625-0570-644B-EBD4-3C41279D3815}"/>
              </a:ext>
            </a:extLst>
          </p:cNvPr>
          <p:cNvGrpSpPr/>
          <p:nvPr/>
        </p:nvGrpSpPr>
        <p:grpSpPr>
          <a:xfrm>
            <a:off x="288096" y="3954854"/>
            <a:ext cx="5550160" cy="888000"/>
            <a:chOff x="165906" y="2966141"/>
            <a:chExt cx="4162620" cy="666000"/>
          </a:xfrm>
        </p:grpSpPr>
        <p:sp>
          <p:nvSpPr>
            <p:cNvPr id="4121" name="TextBox 4120">
              <a:extLst>
                <a:ext uri="{FF2B5EF4-FFF2-40B4-BE49-F238E27FC236}">
                  <a16:creationId xmlns:a16="http://schemas.microsoft.com/office/drawing/2014/main" id="{B5180139-1029-08F1-E6A0-ED577168B204}"/>
                </a:ext>
              </a:extLst>
            </p:cNvPr>
            <p:cNvSpPr txBox="1"/>
            <p:nvPr/>
          </p:nvSpPr>
          <p:spPr>
            <a:xfrm>
              <a:off x="742926" y="3068309"/>
              <a:ext cx="3585600" cy="438581"/>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p:spPr>
          <p:txBody>
            <a:bodyPr wrap="square">
              <a:spAutoFit/>
            </a:bodyPr>
            <a:lstStyle/>
            <a:p>
              <a:pPr marL="143992" defTabSz="1219020">
                <a:defRPr/>
              </a:pPr>
              <a:r>
                <a:rPr lang="en-GB" sz="1600" b="1">
                  <a:solidFill>
                    <a:srgbClr val="002C6C"/>
                  </a:solidFill>
                  <a:latin typeface="Verdana"/>
                </a:rPr>
                <a:t>Customs &amp; trade digitalisation</a:t>
              </a:r>
              <a:br>
                <a:rPr lang="en-GB" sz="1600" b="1">
                  <a:solidFill>
                    <a:srgbClr val="002C6C"/>
                  </a:solidFill>
                  <a:latin typeface="Verdana"/>
                </a:rPr>
              </a:br>
              <a:r>
                <a:rPr lang="en-GB" sz="800" i="1">
                  <a:solidFill>
                    <a:srgbClr val="002C6C"/>
                  </a:solidFill>
                  <a:latin typeface="Verdana"/>
                  <a:cs typeface="Arial" panose="020B0604020202020204" pitchFamily="34" charset="0"/>
                </a:rPr>
                <a:t>access data around GS1 identifiers to verify products and entities to increase      efficiency and improve risk management at the border.</a:t>
              </a:r>
            </a:p>
          </p:txBody>
        </p:sp>
        <p:pic>
          <p:nvPicPr>
            <p:cNvPr id="4123" name="Picture 4122">
              <a:extLst>
                <a:ext uri="{FF2B5EF4-FFF2-40B4-BE49-F238E27FC236}">
                  <a16:creationId xmlns:a16="http://schemas.microsoft.com/office/drawing/2014/main" id="{A69A662A-DF3D-0F80-F9B0-54B27CB00E1A}"/>
                </a:ext>
              </a:extLst>
            </p:cNvPr>
            <p:cNvPicPr>
              <a:picLocks noChangeAspect="1"/>
            </p:cNvPicPr>
            <p:nvPr/>
          </p:nvPicPr>
          <p:blipFill>
            <a:blip r:embed="rId3"/>
            <a:stretch>
              <a:fillRect/>
            </a:stretch>
          </p:blipFill>
          <p:spPr>
            <a:xfrm>
              <a:off x="165906" y="2966141"/>
              <a:ext cx="666000" cy="666000"/>
            </a:xfrm>
            <a:prstGeom prst="rect">
              <a:avLst/>
            </a:prstGeom>
          </p:spPr>
        </p:pic>
      </p:grpSp>
      <p:grpSp>
        <p:nvGrpSpPr>
          <p:cNvPr id="4129" name="Group 4128">
            <a:extLst>
              <a:ext uri="{FF2B5EF4-FFF2-40B4-BE49-F238E27FC236}">
                <a16:creationId xmlns:a16="http://schemas.microsoft.com/office/drawing/2014/main" id="{65102938-6289-9054-6598-F140081989FF}"/>
              </a:ext>
            </a:extLst>
          </p:cNvPr>
          <p:cNvGrpSpPr/>
          <p:nvPr/>
        </p:nvGrpSpPr>
        <p:grpSpPr>
          <a:xfrm>
            <a:off x="6368274" y="916635"/>
            <a:ext cx="5551385" cy="888000"/>
            <a:chOff x="4789191" y="122667"/>
            <a:chExt cx="4163539" cy="666000"/>
          </a:xfrm>
        </p:grpSpPr>
        <p:sp>
          <p:nvSpPr>
            <p:cNvPr id="4130" name="TextBox 4129">
              <a:extLst>
                <a:ext uri="{FF2B5EF4-FFF2-40B4-BE49-F238E27FC236}">
                  <a16:creationId xmlns:a16="http://schemas.microsoft.com/office/drawing/2014/main" id="{319F9AE4-E57F-3318-7911-E83AEDB05634}"/>
                </a:ext>
              </a:extLst>
            </p:cNvPr>
            <p:cNvSpPr txBox="1"/>
            <p:nvPr/>
          </p:nvSpPr>
          <p:spPr>
            <a:xfrm>
              <a:off x="4789191" y="224835"/>
              <a:ext cx="3584419" cy="438581"/>
            </a:xfrm>
            <a:prstGeom prst="rect">
              <a:avLst/>
            </a:prstGeom>
            <a:gradFill flip="none" rotWithShape="1">
              <a:gsLst>
                <a:gs pos="0">
                  <a:srgbClr val="7AC143">
                    <a:tint val="66000"/>
                    <a:satMod val="160000"/>
                  </a:srgbClr>
                </a:gs>
                <a:gs pos="50000">
                  <a:srgbClr val="7AC143">
                    <a:tint val="44500"/>
                    <a:satMod val="160000"/>
                  </a:srgbClr>
                </a:gs>
                <a:gs pos="100000">
                  <a:srgbClr val="7AC143">
                    <a:tint val="23500"/>
                    <a:satMod val="160000"/>
                  </a:srgbClr>
                </a:gs>
              </a:gsLst>
              <a:lin ang="10800000" scaled="1"/>
              <a:tileRect/>
            </a:gradFill>
          </p:spPr>
          <p:txBody>
            <a:bodyPr wrap="square">
              <a:spAutoFit/>
            </a:bodyPr>
            <a:lstStyle/>
            <a:p>
              <a:pPr defTabSz="1219020">
                <a:defRPr/>
              </a:pPr>
              <a:r>
                <a:rPr lang="en-GB" sz="1600" b="1">
                  <a:solidFill>
                    <a:srgbClr val="002C6C"/>
                  </a:solidFill>
                  <a:latin typeface="Verdana"/>
                </a:rPr>
                <a:t>Access to enriched product master data </a:t>
              </a:r>
              <a:r>
                <a:rPr lang="en-GB" sz="800" i="1">
                  <a:solidFill>
                    <a:srgbClr val="002C6C"/>
                  </a:solidFill>
                  <a:latin typeface="Verdana"/>
                  <a:cs typeface="Arial" panose="020B0604020202020204" pitchFamily="34" charset="0"/>
                </a:rPr>
                <a:t>access extended, authoritative and trusted product master data to enable scale across markets and unlock overall efficiency gains.</a:t>
              </a:r>
              <a:endParaRPr lang="en-GB" sz="1600" b="1">
                <a:solidFill>
                  <a:srgbClr val="002C6C"/>
                </a:solidFill>
                <a:latin typeface="Verdana"/>
              </a:endParaRPr>
            </a:p>
          </p:txBody>
        </p:sp>
        <p:pic>
          <p:nvPicPr>
            <p:cNvPr id="4131" name="Picture 4">
              <a:extLst>
                <a:ext uri="{FF2B5EF4-FFF2-40B4-BE49-F238E27FC236}">
                  <a16:creationId xmlns:a16="http://schemas.microsoft.com/office/drawing/2014/main" id="{C787BF5B-6C8F-78AD-FF0A-AA6790DAD1D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86730" y="122667"/>
              <a:ext cx="666000" cy="666000"/>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4148" name="Straight Connector 4147">
            <a:extLst>
              <a:ext uri="{FF2B5EF4-FFF2-40B4-BE49-F238E27FC236}">
                <a16:creationId xmlns:a16="http://schemas.microsoft.com/office/drawing/2014/main" id="{EE9B4F69-7F3A-D51C-A486-2E8A0AEC5C81}"/>
              </a:ext>
            </a:extLst>
          </p:cNvPr>
          <p:cNvCxnSpPr>
            <a:cxnSpLocks/>
          </p:cNvCxnSpPr>
          <p:nvPr/>
        </p:nvCxnSpPr>
        <p:spPr>
          <a:xfrm>
            <a:off x="2032000" y="1857427"/>
            <a:ext cx="0" cy="1692855"/>
          </a:xfrm>
          <a:prstGeom prst="line">
            <a:avLst/>
          </a:prstGeom>
          <a:ln w="12700">
            <a:solidFill>
              <a:srgbClr val="D4ECDD"/>
            </a:solidFill>
          </a:ln>
          <a:effectLst/>
        </p:spPr>
        <p:style>
          <a:lnRef idx="2">
            <a:schemeClr val="accent1"/>
          </a:lnRef>
          <a:fillRef idx="0">
            <a:schemeClr val="accent1"/>
          </a:fillRef>
          <a:effectRef idx="1">
            <a:schemeClr val="accent1"/>
          </a:effectRef>
          <a:fontRef idx="minor">
            <a:schemeClr val="tx1"/>
          </a:fontRef>
        </p:style>
      </p:cxnSp>
      <p:cxnSp>
        <p:nvCxnSpPr>
          <p:cNvPr id="4149" name="Straight Connector 4148">
            <a:extLst>
              <a:ext uri="{FF2B5EF4-FFF2-40B4-BE49-F238E27FC236}">
                <a16:creationId xmlns:a16="http://schemas.microsoft.com/office/drawing/2014/main" id="{DAD049AF-4056-0C80-5B28-DAB5D5D74F5B}"/>
              </a:ext>
            </a:extLst>
          </p:cNvPr>
          <p:cNvCxnSpPr>
            <a:cxnSpLocks/>
          </p:cNvCxnSpPr>
          <p:nvPr/>
        </p:nvCxnSpPr>
        <p:spPr>
          <a:xfrm>
            <a:off x="4064000" y="1866480"/>
            <a:ext cx="0" cy="1694400"/>
          </a:xfrm>
          <a:prstGeom prst="line">
            <a:avLst/>
          </a:prstGeom>
          <a:ln w="12700">
            <a:solidFill>
              <a:srgbClr val="D4ECDD"/>
            </a:solidFill>
          </a:ln>
          <a:effectLst/>
        </p:spPr>
        <p:style>
          <a:lnRef idx="2">
            <a:schemeClr val="accent1"/>
          </a:lnRef>
          <a:fillRef idx="0">
            <a:schemeClr val="accent1"/>
          </a:fillRef>
          <a:effectRef idx="1">
            <a:schemeClr val="accent1"/>
          </a:effectRef>
          <a:fontRef idx="minor">
            <a:schemeClr val="tx1"/>
          </a:fontRef>
        </p:style>
      </p:cxnSp>
      <p:cxnSp>
        <p:nvCxnSpPr>
          <p:cNvPr id="4150" name="Straight Connector 4149">
            <a:extLst>
              <a:ext uri="{FF2B5EF4-FFF2-40B4-BE49-F238E27FC236}">
                <a16:creationId xmlns:a16="http://schemas.microsoft.com/office/drawing/2014/main" id="{E2B25896-ABF4-4AE5-3F9B-D68F4CE3BEF5}"/>
              </a:ext>
            </a:extLst>
          </p:cNvPr>
          <p:cNvCxnSpPr>
            <a:cxnSpLocks/>
          </p:cNvCxnSpPr>
          <p:nvPr/>
        </p:nvCxnSpPr>
        <p:spPr>
          <a:xfrm>
            <a:off x="2030157" y="4834005"/>
            <a:ext cx="0" cy="1694400"/>
          </a:xfrm>
          <a:prstGeom prst="line">
            <a:avLst/>
          </a:prstGeom>
          <a:ln w="12700">
            <a:solidFill>
              <a:srgbClr val="FFDAD3"/>
            </a:solidFill>
          </a:ln>
          <a:effectLst/>
        </p:spPr>
        <p:style>
          <a:lnRef idx="2">
            <a:schemeClr val="accent1"/>
          </a:lnRef>
          <a:fillRef idx="0">
            <a:schemeClr val="accent1"/>
          </a:fillRef>
          <a:effectRef idx="1">
            <a:schemeClr val="accent1"/>
          </a:effectRef>
          <a:fontRef idx="minor">
            <a:schemeClr val="tx1"/>
          </a:fontRef>
        </p:style>
      </p:cxnSp>
      <p:cxnSp>
        <p:nvCxnSpPr>
          <p:cNvPr id="4151" name="Straight Connector 4150">
            <a:extLst>
              <a:ext uri="{FF2B5EF4-FFF2-40B4-BE49-F238E27FC236}">
                <a16:creationId xmlns:a16="http://schemas.microsoft.com/office/drawing/2014/main" id="{AD52FC15-1D36-87EC-8F9B-CD8A8948A6B4}"/>
              </a:ext>
            </a:extLst>
          </p:cNvPr>
          <p:cNvCxnSpPr>
            <a:cxnSpLocks/>
          </p:cNvCxnSpPr>
          <p:nvPr/>
        </p:nvCxnSpPr>
        <p:spPr>
          <a:xfrm>
            <a:off x="4062157" y="4834005"/>
            <a:ext cx="0" cy="1694400"/>
          </a:xfrm>
          <a:prstGeom prst="line">
            <a:avLst/>
          </a:prstGeom>
          <a:ln w="12700">
            <a:solidFill>
              <a:srgbClr val="FFDAD3"/>
            </a:solidFill>
          </a:ln>
          <a:effectLst/>
        </p:spPr>
        <p:style>
          <a:lnRef idx="2">
            <a:schemeClr val="accent1"/>
          </a:lnRef>
          <a:fillRef idx="0">
            <a:schemeClr val="accent1"/>
          </a:fillRef>
          <a:effectRef idx="1">
            <a:schemeClr val="accent1"/>
          </a:effectRef>
          <a:fontRef idx="minor">
            <a:schemeClr val="tx1"/>
          </a:fontRef>
        </p:style>
      </p:cxnSp>
      <p:cxnSp>
        <p:nvCxnSpPr>
          <p:cNvPr id="4152" name="Straight Connector 4151">
            <a:extLst>
              <a:ext uri="{FF2B5EF4-FFF2-40B4-BE49-F238E27FC236}">
                <a16:creationId xmlns:a16="http://schemas.microsoft.com/office/drawing/2014/main" id="{9185AE84-9FC2-8FBF-B77A-4E730C6A382D}"/>
              </a:ext>
            </a:extLst>
          </p:cNvPr>
          <p:cNvCxnSpPr>
            <a:cxnSpLocks/>
          </p:cNvCxnSpPr>
          <p:nvPr/>
        </p:nvCxnSpPr>
        <p:spPr>
          <a:xfrm flipH="1">
            <a:off x="8139960" y="1866480"/>
            <a:ext cx="11337" cy="1694400"/>
          </a:xfrm>
          <a:prstGeom prst="line">
            <a:avLst/>
          </a:prstGeom>
          <a:ln w="12700">
            <a:solidFill>
              <a:srgbClr val="DDF3D2"/>
            </a:solidFill>
          </a:ln>
          <a:effectLst/>
        </p:spPr>
        <p:style>
          <a:lnRef idx="2">
            <a:schemeClr val="accent1"/>
          </a:lnRef>
          <a:fillRef idx="0">
            <a:schemeClr val="accent1"/>
          </a:fillRef>
          <a:effectRef idx="1">
            <a:schemeClr val="accent1"/>
          </a:effectRef>
          <a:fontRef idx="minor">
            <a:schemeClr val="tx1"/>
          </a:fontRef>
        </p:style>
      </p:cxnSp>
      <p:cxnSp>
        <p:nvCxnSpPr>
          <p:cNvPr id="4153" name="Straight Connector 4152">
            <a:extLst>
              <a:ext uri="{FF2B5EF4-FFF2-40B4-BE49-F238E27FC236}">
                <a16:creationId xmlns:a16="http://schemas.microsoft.com/office/drawing/2014/main" id="{ECED3C32-D454-FDEB-AEFD-212EA35B1576}"/>
              </a:ext>
            </a:extLst>
          </p:cNvPr>
          <p:cNvCxnSpPr>
            <a:cxnSpLocks/>
          </p:cNvCxnSpPr>
          <p:nvPr/>
        </p:nvCxnSpPr>
        <p:spPr>
          <a:xfrm>
            <a:off x="10171957" y="1866480"/>
            <a:ext cx="0" cy="1694400"/>
          </a:xfrm>
          <a:prstGeom prst="line">
            <a:avLst/>
          </a:prstGeom>
          <a:ln w="12700">
            <a:solidFill>
              <a:srgbClr val="DDF3D2"/>
            </a:solidFill>
          </a:ln>
          <a:effectLst/>
        </p:spPr>
        <p:style>
          <a:lnRef idx="2">
            <a:schemeClr val="accent1"/>
          </a:lnRef>
          <a:fillRef idx="0">
            <a:schemeClr val="accent1"/>
          </a:fillRef>
          <a:effectRef idx="1">
            <a:schemeClr val="accent1"/>
          </a:effectRef>
          <a:fontRef idx="minor">
            <a:schemeClr val="tx1"/>
          </a:fontRef>
        </p:style>
      </p:cxnSp>
      <p:cxnSp>
        <p:nvCxnSpPr>
          <p:cNvPr id="4154" name="Straight Connector 4153">
            <a:extLst>
              <a:ext uri="{FF2B5EF4-FFF2-40B4-BE49-F238E27FC236}">
                <a16:creationId xmlns:a16="http://schemas.microsoft.com/office/drawing/2014/main" id="{28F90E7A-F0FE-CCA6-2FC6-9C0E615119F9}"/>
              </a:ext>
            </a:extLst>
          </p:cNvPr>
          <p:cNvCxnSpPr>
            <a:cxnSpLocks/>
          </p:cNvCxnSpPr>
          <p:nvPr/>
        </p:nvCxnSpPr>
        <p:spPr>
          <a:xfrm>
            <a:off x="8139957" y="4834005"/>
            <a:ext cx="0" cy="1694400"/>
          </a:xfrm>
          <a:prstGeom prst="line">
            <a:avLst/>
          </a:prstGeom>
          <a:ln w="12700">
            <a:solidFill>
              <a:srgbClr val="F2FBCF"/>
            </a:solidFill>
          </a:ln>
          <a:effectLst/>
        </p:spPr>
        <p:style>
          <a:lnRef idx="2">
            <a:schemeClr val="accent1"/>
          </a:lnRef>
          <a:fillRef idx="0">
            <a:schemeClr val="accent1"/>
          </a:fillRef>
          <a:effectRef idx="1">
            <a:schemeClr val="accent1"/>
          </a:effectRef>
          <a:fontRef idx="minor">
            <a:schemeClr val="tx1"/>
          </a:fontRef>
        </p:style>
      </p:cxnSp>
      <p:cxnSp>
        <p:nvCxnSpPr>
          <p:cNvPr id="4155" name="Straight Connector 4154">
            <a:extLst>
              <a:ext uri="{FF2B5EF4-FFF2-40B4-BE49-F238E27FC236}">
                <a16:creationId xmlns:a16="http://schemas.microsoft.com/office/drawing/2014/main" id="{4B877FB4-7109-F222-82FD-F4F8F19F3CC8}"/>
              </a:ext>
            </a:extLst>
          </p:cNvPr>
          <p:cNvCxnSpPr>
            <a:cxnSpLocks/>
          </p:cNvCxnSpPr>
          <p:nvPr/>
        </p:nvCxnSpPr>
        <p:spPr>
          <a:xfrm>
            <a:off x="10171957" y="4834005"/>
            <a:ext cx="0" cy="1694400"/>
          </a:xfrm>
          <a:prstGeom prst="line">
            <a:avLst/>
          </a:prstGeom>
          <a:ln w="12700">
            <a:solidFill>
              <a:srgbClr val="F2FBCF"/>
            </a:solidFill>
          </a:ln>
          <a:effectLst/>
        </p:spPr>
        <p:style>
          <a:lnRef idx="2">
            <a:schemeClr val="accent1"/>
          </a:lnRef>
          <a:fillRef idx="0">
            <a:schemeClr val="accent1"/>
          </a:fillRef>
          <a:effectRef idx="1">
            <a:schemeClr val="accent1"/>
          </a:effectRef>
          <a:fontRef idx="minor">
            <a:schemeClr val="tx1"/>
          </a:fontRef>
        </p:style>
      </p:cxnSp>
      <p:sp>
        <p:nvSpPr>
          <p:cNvPr id="4169" name="Rectangle 4168">
            <a:extLst>
              <a:ext uri="{FF2B5EF4-FFF2-40B4-BE49-F238E27FC236}">
                <a16:creationId xmlns:a16="http://schemas.microsoft.com/office/drawing/2014/main" id="{EB937A42-AF5F-55CD-5950-AFADC79AED87}"/>
              </a:ext>
            </a:extLst>
          </p:cNvPr>
          <p:cNvSpPr/>
          <p:nvPr/>
        </p:nvSpPr>
        <p:spPr>
          <a:xfrm>
            <a:off x="463109" y="2568256"/>
            <a:ext cx="1016639" cy="888757"/>
          </a:xfrm>
          <a:prstGeom prst="rect">
            <a:avLst/>
          </a:prstGeom>
          <a:no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219020">
              <a:defRPr/>
            </a:pPr>
            <a:r>
              <a:rPr lang="en-GB" sz="4267" b="1" dirty="0">
                <a:solidFill>
                  <a:srgbClr val="71B790"/>
                </a:solidFill>
                <a:latin typeface="Verdana"/>
              </a:rPr>
              <a:t>35</a:t>
            </a:r>
          </a:p>
        </p:txBody>
      </p:sp>
      <p:sp>
        <p:nvSpPr>
          <p:cNvPr id="4170" name="Rectangle 4169">
            <a:extLst>
              <a:ext uri="{FF2B5EF4-FFF2-40B4-BE49-F238E27FC236}">
                <a16:creationId xmlns:a16="http://schemas.microsoft.com/office/drawing/2014/main" id="{3D442B57-A750-748D-E81E-D9A1A8F2927A}"/>
              </a:ext>
            </a:extLst>
          </p:cNvPr>
          <p:cNvSpPr/>
          <p:nvPr/>
        </p:nvSpPr>
        <p:spPr>
          <a:xfrm>
            <a:off x="3" y="1841276"/>
            <a:ext cx="2028023" cy="391037"/>
          </a:xfrm>
          <a:prstGeom prst="rect">
            <a:avLst/>
          </a:prstGeom>
          <a:no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219020"/>
            <a:r>
              <a:rPr lang="en-GB" sz="1067" b="1">
                <a:solidFill>
                  <a:srgbClr val="002C6C"/>
                </a:solidFill>
                <a:latin typeface="Verdana"/>
              </a:rPr>
              <a:t>Active pilots/</a:t>
            </a:r>
          </a:p>
          <a:p>
            <a:pPr algn="ctr" defTabSz="1219020"/>
            <a:r>
              <a:rPr lang="en-GB" sz="1067" b="1">
                <a:solidFill>
                  <a:srgbClr val="002C6C"/>
                </a:solidFill>
                <a:latin typeface="Verdana"/>
              </a:rPr>
              <a:t>implementations</a:t>
            </a:r>
          </a:p>
        </p:txBody>
      </p:sp>
      <p:sp>
        <p:nvSpPr>
          <p:cNvPr id="4171" name="Rectangle 4170">
            <a:extLst>
              <a:ext uri="{FF2B5EF4-FFF2-40B4-BE49-F238E27FC236}">
                <a16:creationId xmlns:a16="http://schemas.microsoft.com/office/drawing/2014/main" id="{BE953FA8-2DD4-3EB6-621D-8371615C4E03}"/>
              </a:ext>
            </a:extLst>
          </p:cNvPr>
          <p:cNvSpPr/>
          <p:nvPr/>
        </p:nvSpPr>
        <p:spPr>
          <a:xfrm>
            <a:off x="2023894" y="1841276"/>
            <a:ext cx="2028927" cy="391037"/>
          </a:xfrm>
          <a:prstGeom prst="rect">
            <a:avLst/>
          </a:prstGeom>
          <a:no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219020"/>
            <a:r>
              <a:rPr lang="en-GB" sz="1067" b="1">
                <a:solidFill>
                  <a:srgbClr val="002C6C"/>
                </a:solidFill>
                <a:latin typeface="Verdana"/>
              </a:rPr>
              <a:t>Sector </a:t>
            </a:r>
            <a:br>
              <a:rPr lang="en-GB" sz="1067" b="1">
                <a:solidFill>
                  <a:srgbClr val="002C6C"/>
                </a:solidFill>
                <a:latin typeface="Verdana"/>
              </a:rPr>
            </a:br>
            <a:r>
              <a:rPr lang="en-GB" sz="1067" b="1">
                <a:solidFill>
                  <a:srgbClr val="002C6C"/>
                </a:solidFill>
                <a:latin typeface="Verdana"/>
              </a:rPr>
              <a:t>Relevance</a:t>
            </a:r>
          </a:p>
        </p:txBody>
      </p:sp>
      <p:grpSp>
        <p:nvGrpSpPr>
          <p:cNvPr id="4172" name="Group 4171">
            <a:extLst>
              <a:ext uri="{FF2B5EF4-FFF2-40B4-BE49-F238E27FC236}">
                <a16:creationId xmlns:a16="http://schemas.microsoft.com/office/drawing/2014/main" id="{DC91D21F-E73C-1F2F-EDB0-71E6ADD3CB1E}"/>
              </a:ext>
            </a:extLst>
          </p:cNvPr>
          <p:cNvGrpSpPr/>
          <p:nvPr/>
        </p:nvGrpSpPr>
        <p:grpSpPr>
          <a:xfrm>
            <a:off x="2196045" y="2462565"/>
            <a:ext cx="1684625" cy="1081595"/>
            <a:chOff x="1697543" y="1465924"/>
            <a:chExt cx="1263469" cy="811196"/>
          </a:xfrm>
        </p:grpSpPr>
        <p:pic>
          <p:nvPicPr>
            <p:cNvPr id="4173" name="Picture 4" descr="A preview of asset 2301">
              <a:extLst>
                <a:ext uri="{FF2B5EF4-FFF2-40B4-BE49-F238E27FC236}">
                  <a16:creationId xmlns:a16="http://schemas.microsoft.com/office/drawing/2014/main" id="{DA010497-8722-6566-6F3C-CC267BDF9AA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97543" y="1465924"/>
              <a:ext cx="360000" cy="360000"/>
            </a:xfrm>
            <a:prstGeom prst="rect">
              <a:avLst/>
            </a:prstGeom>
            <a:noFill/>
            <a:extLst>
              <a:ext uri="{909E8E84-426E-40DD-AFC4-6F175D3DCCD1}">
                <a14:hiddenFill xmlns:a14="http://schemas.microsoft.com/office/drawing/2010/main">
                  <a:solidFill>
                    <a:srgbClr val="FFFFFF"/>
                  </a:solidFill>
                </a14:hiddenFill>
              </a:ext>
            </a:extLst>
          </p:spPr>
        </p:pic>
        <p:pic>
          <p:nvPicPr>
            <p:cNvPr id="4174" name="Picture 8" descr="A preview of asset 2296">
              <a:extLst>
                <a:ext uri="{FF2B5EF4-FFF2-40B4-BE49-F238E27FC236}">
                  <a16:creationId xmlns:a16="http://schemas.microsoft.com/office/drawing/2014/main" id="{B10ACC5A-4834-0EE8-6751-23EA489AF49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97543" y="1913810"/>
              <a:ext cx="360000" cy="360000"/>
            </a:xfrm>
            <a:prstGeom prst="rect">
              <a:avLst/>
            </a:prstGeom>
            <a:noFill/>
            <a:extLst>
              <a:ext uri="{909E8E84-426E-40DD-AFC4-6F175D3DCCD1}">
                <a14:hiddenFill xmlns:a14="http://schemas.microsoft.com/office/drawing/2010/main">
                  <a:solidFill>
                    <a:srgbClr val="FFFFFF"/>
                  </a:solidFill>
                </a14:hiddenFill>
              </a:ext>
            </a:extLst>
          </p:spPr>
        </p:pic>
        <p:pic>
          <p:nvPicPr>
            <p:cNvPr id="4175" name="Picture 2" descr="A preview of asset 2279">
              <a:extLst>
                <a:ext uri="{FF2B5EF4-FFF2-40B4-BE49-F238E27FC236}">
                  <a16:creationId xmlns:a16="http://schemas.microsoft.com/office/drawing/2014/main" id="{E8DB6B9D-AB4A-6F81-13CB-70CEC587520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54458" y="1465924"/>
              <a:ext cx="360000" cy="360000"/>
            </a:xfrm>
            <a:prstGeom prst="rect">
              <a:avLst/>
            </a:prstGeom>
            <a:noFill/>
            <a:extLst>
              <a:ext uri="{909E8E84-426E-40DD-AFC4-6F175D3DCCD1}">
                <a14:hiddenFill xmlns:a14="http://schemas.microsoft.com/office/drawing/2010/main">
                  <a:solidFill>
                    <a:srgbClr val="FFFFFF"/>
                  </a:solidFill>
                </a14:hiddenFill>
              </a:ext>
            </a:extLst>
          </p:spPr>
        </p:pic>
        <p:pic>
          <p:nvPicPr>
            <p:cNvPr id="4176" name="Picture 10" descr="A preview of asset 2287">
              <a:extLst>
                <a:ext uri="{FF2B5EF4-FFF2-40B4-BE49-F238E27FC236}">
                  <a16:creationId xmlns:a16="http://schemas.microsoft.com/office/drawing/2014/main" id="{1E4448DC-9635-E288-D0F8-60E0325F058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154458" y="1917120"/>
              <a:ext cx="360000" cy="360000"/>
            </a:xfrm>
            <a:prstGeom prst="rect">
              <a:avLst/>
            </a:prstGeom>
            <a:noFill/>
            <a:extLst>
              <a:ext uri="{909E8E84-426E-40DD-AFC4-6F175D3DCCD1}">
                <a14:hiddenFill xmlns:a14="http://schemas.microsoft.com/office/drawing/2010/main">
                  <a:solidFill>
                    <a:srgbClr val="FFFFFF"/>
                  </a:solidFill>
                </a14:hiddenFill>
              </a:ext>
            </a:extLst>
          </p:spPr>
        </p:pic>
        <p:pic>
          <p:nvPicPr>
            <p:cNvPr id="4177" name="Picture 14" descr="A preview of asset 6724">
              <a:extLst>
                <a:ext uri="{FF2B5EF4-FFF2-40B4-BE49-F238E27FC236}">
                  <a16:creationId xmlns:a16="http://schemas.microsoft.com/office/drawing/2014/main" id="{956D8ABF-0530-836F-7649-0E192751B33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586612" y="1700199"/>
              <a:ext cx="374400" cy="374400"/>
            </a:xfrm>
            <a:prstGeom prst="rect">
              <a:avLst/>
            </a:prstGeom>
            <a:noFill/>
            <a:extLst>
              <a:ext uri="{909E8E84-426E-40DD-AFC4-6F175D3DCCD1}">
                <a14:hiddenFill xmlns:a14="http://schemas.microsoft.com/office/drawing/2010/main">
                  <a:solidFill>
                    <a:srgbClr val="FFFFFF"/>
                  </a:solidFill>
                </a14:hiddenFill>
              </a:ext>
            </a:extLst>
          </p:spPr>
        </p:pic>
      </p:grpSp>
      <p:sp>
        <p:nvSpPr>
          <p:cNvPr id="4178" name="Rectangle 4177">
            <a:extLst>
              <a:ext uri="{FF2B5EF4-FFF2-40B4-BE49-F238E27FC236}">
                <a16:creationId xmlns:a16="http://schemas.microsoft.com/office/drawing/2014/main" id="{7ED1B74B-3C28-A10D-C3FE-0A1BF438684D}"/>
              </a:ext>
            </a:extLst>
          </p:cNvPr>
          <p:cNvSpPr/>
          <p:nvPr/>
        </p:nvSpPr>
        <p:spPr>
          <a:xfrm>
            <a:off x="4048688" y="1841276"/>
            <a:ext cx="2039960" cy="391037"/>
          </a:xfrm>
          <a:prstGeom prst="rect">
            <a:avLst/>
          </a:prstGeom>
          <a:no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219020"/>
            <a:r>
              <a:rPr lang="en-GB" sz="1067" b="1">
                <a:solidFill>
                  <a:srgbClr val="002C6C"/>
                </a:solidFill>
                <a:latin typeface="Verdana"/>
              </a:rPr>
              <a:t>Industry </a:t>
            </a:r>
            <a:br>
              <a:rPr lang="en-GB" sz="1067" b="1">
                <a:solidFill>
                  <a:srgbClr val="002C6C"/>
                </a:solidFill>
                <a:latin typeface="Verdana"/>
              </a:rPr>
            </a:br>
            <a:r>
              <a:rPr lang="en-GB" sz="1067" b="1">
                <a:solidFill>
                  <a:srgbClr val="002C6C"/>
                </a:solidFill>
                <a:latin typeface="Verdana"/>
              </a:rPr>
              <a:t>Participants*</a:t>
            </a:r>
          </a:p>
        </p:txBody>
      </p:sp>
      <p:sp>
        <p:nvSpPr>
          <p:cNvPr id="4185" name="Rectangle 4184">
            <a:extLst>
              <a:ext uri="{FF2B5EF4-FFF2-40B4-BE49-F238E27FC236}">
                <a16:creationId xmlns:a16="http://schemas.microsoft.com/office/drawing/2014/main" id="{22F8335C-B77F-91DE-23C6-43F6B969EEE9}"/>
              </a:ext>
            </a:extLst>
          </p:cNvPr>
          <p:cNvSpPr/>
          <p:nvPr/>
        </p:nvSpPr>
        <p:spPr>
          <a:xfrm>
            <a:off x="6119842" y="1841276"/>
            <a:ext cx="2028023" cy="391037"/>
          </a:xfrm>
          <a:prstGeom prst="rect">
            <a:avLst/>
          </a:prstGeom>
          <a:no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219020"/>
            <a:r>
              <a:rPr lang="en-GB" sz="1067" b="1">
                <a:solidFill>
                  <a:srgbClr val="002C6C"/>
                </a:solidFill>
                <a:latin typeface="Verdana"/>
              </a:rPr>
              <a:t>Active pilots/</a:t>
            </a:r>
          </a:p>
          <a:p>
            <a:pPr algn="ctr" defTabSz="1219020"/>
            <a:r>
              <a:rPr lang="en-GB" sz="1067" b="1">
                <a:solidFill>
                  <a:srgbClr val="002C6C"/>
                </a:solidFill>
                <a:latin typeface="Verdana"/>
              </a:rPr>
              <a:t>implementations</a:t>
            </a:r>
          </a:p>
        </p:txBody>
      </p:sp>
      <p:sp>
        <p:nvSpPr>
          <p:cNvPr id="4186" name="Rectangle 4185">
            <a:extLst>
              <a:ext uri="{FF2B5EF4-FFF2-40B4-BE49-F238E27FC236}">
                <a16:creationId xmlns:a16="http://schemas.microsoft.com/office/drawing/2014/main" id="{4033AE9C-B3E4-75E6-C943-6CA0C1AF9276}"/>
              </a:ext>
            </a:extLst>
          </p:cNvPr>
          <p:cNvSpPr/>
          <p:nvPr/>
        </p:nvSpPr>
        <p:spPr>
          <a:xfrm>
            <a:off x="8143733" y="1841276"/>
            <a:ext cx="2028927" cy="391037"/>
          </a:xfrm>
          <a:prstGeom prst="rect">
            <a:avLst/>
          </a:prstGeom>
          <a:no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219020"/>
            <a:r>
              <a:rPr lang="en-GB" sz="1067" b="1">
                <a:solidFill>
                  <a:srgbClr val="002C6C"/>
                </a:solidFill>
                <a:latin typeface="Verdana"/>
              </a:rPr>
              <a:t>Sector </a:t>
            </a:r>
            <a:br>
              <a:rPr lang="en-GB" sz="1067" b="1">
                <a:solidFill>
                  <a:srgbClr val="002C6C"/>
                </a:solidFill>
                <a:latin typeface="Verdana"/>
              </a:rPr>
            </a:br>
            <a:r>
              <a:rPr lang="en-GB" sz="1067" b="1">
                <a:solidFill>
                  <a:srgbClr val="002C6C"/>
                </a:solidFill>
                <a:latin typeface="Verdana"/>
              </a:rPr>
              <a:t>Relevance</a:t>
            </a:r>
          </a:p>
        </p:txBody>
      </p:sp>
      <p:sp>
        <p:nvSpPr>
          <p:cNvPr id="4187" name="Rectangle 4186">
            <a:extLst>
              <a:ext uri="{FF2B5EF4-FFF2-40B4-BE49-F238E27FC236}">
                <a16:creationId xmlns:a16="http://schemas.microsoft.com/office/drawing/2014/main" id="{E33E9EBE-76E2-BE77-0D5F-852C866B55DB}"/>
              </a:ext>
            </a:extLst>
          </p:cNvPr>
          <p:cNvSpPr/>
          <p:nvPr/>
        </p:nvSpPr>
        <p:spPr>
          <a:xfrm>
            <a:off x="10168527" y="1841276"/>
            <a:ext cx="2039960" cy="391037"/>
          </a:xfrm>
          <a:prstGeom prst="rect">
            <a:avLst/>
          </a:prstGeom>
          <a:no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219020"/>
            <a:r>
              <a:rPr lang="en-GB" sz="1067" b="1">
                <a:solidFill>
                  <a:srgbClr val="002C6C"/>
                </a:solidFill>
                <a:latin typeface="Verdana"/>
              </a:rPr>
              <a:t>Industry </a:t>
            </a:r>
            <a:br>
              <a:rPr lang="en-GB" sz="1067" b="1">
                <a:solidFill>
                  <a:srgbClr val="002C6C"/>
                </a:solidFill>
                <a:latin typeface="Verdana"/>
              </a:rPr>
            </a:br>
            <a:r>
              <a:rPr lang="en-GB" sz="1067" b="1">
                <a:solidFill>
                  <a:srgbClr val="002C6C"/>
                </a:solidFill>
                <a:latin typeface="Verdana"/>
              </a:rPr>
              <a:t>Participants*</a:t>
            </a:r>
          </a:p>
        </p:txBody>
      </p:sp>
      <p:sp>
        <p:nvSpPr>
          <p:cNvPr id="4190" name="Rectangle 4189">
            <a:extLst>
              <a:ext uri="{FF2B5EF4-FFF2-40B4-BE49-F238E27FC236}">
                <a16:creationId xmlns:a16="http://schemas.microsoft.com/office/drawing/2014/main" id="{08F21C78-B999-9DE8-0989-E1BBA8E6282B}"/>
              </a:ext>
            </a:extLst>
          </p:cNvPr>
          <p:cNvSpPr/>
          <p:nvPr/>
        </p:nvSpPr>
        <p:spPr>
          <a:xfrm>
            <a:off x="3675" y="4927723"/>
            <a:ext cx="2028023" cy="391037"/>
          </a:xfrm>
          <a:prstGeom prst="rect">
            <a:avLst/>
          </a:prstGeom>
          <a:no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219020"/>
            <a:r>
              <a:rPr lang="en-GB" sz="1067" b="1">
                <a:solidFill>
                  <a:srgbClr val="002C6C"/>
                </a:solidFill>
                <a:latin typeface="Verdana"/>
              </a:rPr>
              <a:t>Active pilots/</a:t>
            </a:r>
          </a:p>
          <a:p>
            <a:pPr algn="ctr" defTabSz="1219020"/>
            <a:r>
              <a:rPr lang="en-GB" sz="1067" b="1">
                <a:solidFill>
                  <a:srgbClr val="002C6C"/>
                </a:solidFill>
                <a:latin typeface="Verdana"/>
              </a:rPr>
              <a:t>implementations</a:t>
            </a:r>
          </a:p>
        </p:txBody>
      </p:sp>
      <p:sp>
        <p:nvSpPr>
          <p:cNvPr id="4191" name="Rectangle 4190">
            <a:extLst>
              <a:ext uri="{FF2B5EF4-FFF2-40B4-BE49-F238E27FC236}">
                <a16:creationId xmlns:a16="http://schemas.microsoft.com/office/drawing/2014/main" id="{30D68EC0-DBDD-A786-2838-173765DB56D6}"/>
              </a:ext>
            </a:extLst>
          </p:cNvPr>
          <p:cNvSpPr/>
          <p:nvPr/>
        </p:nvSpPr>
        <p:spPr>
          <a:xfrm>
            <a:off x="2027566" y="4927723"/>
            <a:ext cx="2028927" cy="391037"/>
          </a:xfrm>
          <a:prstGeom prst="rect">
            <a:avLst/>
          </a:prstGeom>
          <a:no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219020"/>
            <a:r>
              <a:rPr lang="en-GB" sz="1067" b="1">
                <a:solidFill>
                  <a:srgbClr val="002C6C"/>
                </a:solidFill>
                <a:latin typeface="Verdana"/>
              </a:rPr>
              <a:t>Sector </a:t>
            </a:r>
            <a:br>
              <a:rPr lang="en-GB" sz="1067" b="1">
                <a:solidFill>
                  <a:srgbClr val="002C6C"/>
                </a:solidFill>
                <a:latin typeface="Verdana"/>
              </a:rPr>
            </a:br>
            <a:r>
              <a:rPr lang="en-GB" sz="1067" b="1">
                <a:solidFill>
                  <a:srgbClr val="002C6C"/>
                </a:solidFill>
                <a:latin typeface="Verdana"/>
              </a:rPr>
              <a:t>Relevance</a:t>
            </a:r>
          </a:p>
        </p:txBody>
      </p:sp>
      <p:sp>
        <p:nvSpPr>
          <p:cNvPr id="4192" name="Rectangle 4191">
            <a:extLst>
              <a:ext uri="{FF2B5EF4-FFF2-40B4-BE49-F238E27FC236}">
                <a16:creationId xmlns:a16="http://schemas.microsoft.com/office/drawing/2014/main" id="{1819ED7C-8EEF-7421-21D5-20F8DE36A590}"/>
              </a:ext>
            </a:extLst>
          </p:cNvPr>
          <p:cNvSpPr/>
          <p:nvPr/>
        </p:nvSpPr>
        <p:spPr>
          <a:xfrm>
            <a:off x="4052360" y="4927723"/>
            <a:ext cx="2039960" cy="391037"/>
          </a:xfrm>
          <a:prstGeom prst="rect">
            <a:avLst/>
          </a:prstGeom>
          <a:no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219020"/>
            <a:r>
              <a:rPr lang="en-GB" sz="1067" b="1">
                <a:solidFill>
                  <a:srgbClr val="002C6C"/>
                </a:solidFill>
                <a:latin typeface="Verdana"/>
              </a:rPr>
              <a:t>Industry </a:t>
            </a:r>
            <a:br>
              <a:rPr lang="en-GB" sz="1067" b="1">
                <a:solidFill>
                  <a:srgbClr val="002C6C"/>
                </a:solidFill>
                <a:latin typeface="Verdana"/>
              </a:rPr>
            </a:br>
            <a:r>
              <a:rPr lang="en-GB" sz="1067" b="1">
                <a:solidFill>
                  <a:srgbClr val="002C6C"/>
                </a:solidFill>
                <a:latin typeface="Verdana"/>
              </a:rPr>
              <a:t>Participants*</a:t>
            </a:r>
          </a:p>
        </p:txBody>
      </p:sp>
      <p:sp>
        <p:nvSpPr>
          <p:cNvPr id="4194" name="Rectangle 4193">
            <a:extLst>
              <a:ext uri="{FF2B5EF4-FFF2-40B4-BE49-F238E27FC236}">
                <a16:creationId xmlns:a16="http://schemas.microsoft.com/office/drawing/2014/main" id="{E55E3877-1963-46EE-97F6-67F1DCE0CF16}"/>
              </a:ext>
            </a:extLst>
          </p:cNvPr>
          <p:cNvSpPr/>
          <p:nvPr/>
        </p:nvSpPr>
        <p:spPr>
          <a:xfrm>
            <a:off x="6099665" y="4927723"/>
            <a:ext cx="2028023" cy="391037"/>
          </a:xfrm>
          <a:prstGeom prst="rect">
            <a:avLst/>
          </a:prstGeom>
          <a:no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219020"/>
            <a:r>
              <a:rPr lang="en-GB" sz="1067" b="1">
                <a:solidFill>
                  <a:srgbClr val="002C6C"/>
                </a:solidFill>
                <a:latin typeface="Verdana"/>
              </a:rPr>
              <a:t>Active pilots/</a:t>
            </a:r>
          </a:p>
          <a:p>
            <a:pPr algn="ctr" defTabSz="1219020"/>
            <a:r>
              <a:rPr lang="en-GB" sz="1067" b="1">
                <a:solidFill>
                  <a:srgbClr val="002C6C"/>
                </a:solidFill>
                <a:latin typeface="Verdana"/>
              </a:rPr>
              <a:t>implementations</a:t>
            </a:r>
          </a:p>
        </p:txBody>
      </p:sp>
      <p:sp>
        <p:nvSpPr>
          <p:cNvPr id="4195" name="Rectangle 4194">
            <a:extLst>
              <a:ext uri="{FF2B5EF4-FFF2-40B4-BE49-F238E27FC236}">
                <a16:creationId xmlns:a16="http://schemas.microsoft.com/office/drawing/2014/main" id="{B53263AD-F3D7-3A85-E0E5-214F9E575344}"/>
              </a:ext>
            </a:extLst>
          </p:cNvPr>
          <p:cNvSpPr/>
          <p:nvPr/>
        </p:nvSpPr>
        <p:spPr>
          <a:xfrm>
            <a:off x="8123555" y="4927723"/>
            <a:ext cx="2028927" cy="391037"/>
          </a:xfrm>
          <a:prstGeom prst="rect">
            <a:avLst/>
          </a:prstGeom>
          <a:no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219020"/>
            <a:r>
              <a:rPr lang="en-GB" sz="1067" b="1">
                <a:solidFill>
                  <a:srgbClr val="002C6C"/>
                </a:solidFill>
                <a:latin typeface="Verdana"/>
              </a:rPr>
              <a:t>Sector </a:t>
            </a:r>
            <a:br>
              <a:rPr lang="en-GB" sz="1067" b="1">
                <a:solidFill>
                  <a:srgbClr val="002C6C"/>
                </a:solidFill>
                <a:latin typeface="Verdana"/>
              </a:rPr>
            </a:br>
            <a:r>
              <a:rPr lang="en-GB" sz="1067" b="1">
                <a:solidFill>
                  <a:srgbClr val="002C6C"/>
                </a:solidFill>
                <a:latin typeface="Verdana"/>
              </a:rPr>
              <a:t>Relevance</a:t>
            </a:r>
          </a:p>
        </p:txBody>
      </p:sp>
      <p:sp>
        <p:nvSpPr>
          <p:cNvPr id="4196" name="Rectangle 4195">
            <a:extLst>
              <a:ext uri="{FF2B5EF4-FFF2-40B4-BE49-F238E27FC236}">
                <a16:creationId xmlns:a16="http://schemas.microsoft.com/office/drawing/2014/main" id="{9E762640-B1F7-63D1-77BD-7AF34AC4802C}"/>
              </a:ext>
            </a:extLst>
          </p:cNvPr>
          <p:cNvSpPr/>
          <p:nvPr/>
        </p:nvSpPr>
        <p:spPr>
          <a:xfrm>
            <a:off x="10148349" y="4927723"/>
            <a:ext cx="2039960" cy="391037"/>
          </a:xfrm>
          <a:prstGeom prst="rect">
            <a:avLst/>
          </a:prstGeom>
          <a:no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219020"/>
            <a:r>
              <a:rPr lang="en-GB" sz="1067" b="1">
                <a:solidFill>
                  <a:srgbClr val="002C6C"/>
                </a:solidFill>
                <a:latin typeface="Verdana"/>
              </a:rPr>
              <a:t>Industry </a:t>
            </a:r>
            <a:br>
              <a:rPr lang="en-GB" sz="1067" b="1">
                <a:solidFill>
                  <a:srgbClr val="002C6C"/>
                </a:solidFill>
                <a:latin typeface="Verdana"/>
              </a:rPr>
            </a:br>
            <a:r>
              <a:rPr lang="en-GB" sz="1067" b="1">
                <a:solidFill>
                  <a:srgbClr val="002C6C"/>
                </a:solidFill>
                <a:latin typeface="Verdana"/>
              </a:rPr>
              <a:t>Participants*</a:t>
            </a:r>
          </a:p>
        </p:txBody>
      </p:sp>
      <p:sp>
        <p:nvSpPr>
          <p:cNvPr id="4197" name="Rectangle 4196">
            <a:extLst>
              <a:ext uri="{FF2B5EF4-FFF2-40B4-BE49-F238E27FC236}">
                <a16:creationId xmlns:a16="http://schemas.microsoft.com/office/drawing/2014/main" id="{3309CAB9-A185-9C06-A99A-4C3BBAA85795}"/>
              </a:ext>
            </a:extLst>
          </p:cNvPr>
          <p:cNvSpPr/>
          <p:nvPr/>
        </p:nvSpPr>
        <p:spPr>
          <a:xfrm>
            <a:off x="6599733" y="2524127"/>
            <a:ext cx="1064331" cy="888757"/>
          </a:xfrm>
          <a:prstGeom prst="rect">
            <a:avLst/>
          </a:prstGeom>
          <a:no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219020"/>
            <a:r>
              <a:rPr lang="en-US" sz="4267" b="1" dirty="0">
                <a:solidFill>
                  <a:srgbClr val="92D050"/>
                </a:solidFill>
                <a:latin typeface="Verdana"/>
              </a:rPr>
              <a:t>11</a:t>
            </a:r>
            <a:endParaRPr lang="en-GB" sz="4267" b="1" dirty="0">
              <a:solidFill>
                <a:srgbClr val="92D050"/>
              </a:solidFill>
              <a:latin typeface="Verdana"/>
            </a:endParaRPr>
          </a:p>
        </p:txBody>
      </p:sp>
      <p:grpSp>
        <p:nvGrpSpPr>
          <p:cNvPr id="4198" name="Group 4197">
            <a:extLst>
              <a:ext uri="{FF2B5EF4-FFF2-40B4-BE49-F238E27FC236}">
                <a16:creationId xmlns:a16="http://schemas.microsoft.com/office/drawing/2014/main" id="{867618E7-1ABF-436C-5DF0-24C14169ACE7}"/>
              </a:ext>
            </a:extLst>
          </p:cNvPr>
          <p:cNvGrpSpPr/>
          <p:nvPr/>
        </p:nvGrpSpPr>
        <p:grpSpPr>
          <a:xfrm>
            <a:off x="8315884" y="2417204"/>
            <a:ext cx="1684625" cy="1081595"/>
            <a:chOff x="1697543" y="1465924"/>
            <a:chExt cx="1263469" cy="811196"/>
          </a:xfrm>
        </p:grpSpPr>
        <p:pic>
          <p:nvPicPr>
            <p:cNvPr id="4199" name="Picture 4" descr="A preview of asset 2301">
              <a:extLst>
                <a:ext uri="{FF2B5EF4-FFF2-40B4-BE49-F238E27FC236}">
                  <a16:creationId xmlns:a16="http://schemas.microsoft.com/office/drawing/2014/main" id="{46036211-AF13-260C-D4E4-387AC7F0978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97543" y="1465924"/>
              <a:ext cx="360000" cy="360000"/>
            </a:xfrm>
            <a:prstGeom prst="rect">
              <a:avLst/>
            </a:prstGeom>
            <a:noFill/>
            <a:extLst>
              <a:ext uri="{909E8E84-426E-40DD-AFC4-6F175D3DCCD1}">
                <a14:hiddenFill xmlns:a14="http://schemas.microsoft.com/office/drawing/2010/main">
                  <a:solidFill>
                    <a:srgbClr val="FFFFFF"/>
                  </a:solidFill>
                </a14:hiddenFill>
              </a:ext>
            </a:extLst>
          </p:spPr>
        </p:pic>
        <p:pic>
          <p:nvPicPr>
            <p:cNvPr id="4200" name="Picture 8" descr="A preview of asset 2296">
              <a:extLst>
                <a:ext uri="{FF2B5EF4-FFF2-40B4-BE49-F238E27FC236}">
                  <a16:creationId xmlns:a16="http://schemas.microsoft.com/office/drawing/2014/main" id="{B2E90E92-A7E5-1BE6-64D8-799A2C43AF4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97543" y="1913810"/>
              <a:ext cx="360000" cy="360000"/>
            </a:xfrm>
            <a:prstGeom prst="rect">
              <a:avLst/>
            </a:prstGeom>
            <a:noFill/>
            <a:extLst>
              <a:ext uri="{909E8E84-426E-40DD-AFC4-6F175D3DCCD1}">
                <a14:hiddenFill xmlns:a14="http://schemas.microsoft.com/office/drawing/2010/main">
                  <a:solidFill>
                    <a:srgbClr val="FFFFFF"/>
                  </a:solidFill>
                </a14:hiddenFill>
              </a:ext>
            </a:extLst>
          </p:spPr>
        </p:pic>
        <p:pic>
          <p:nvPicPr>
            <p:cNvPr id="4201" name="Picture 2" descr="A preview of asset 2279">
              <a:extLst>
                <a:ext uri="{FF2B5EF4-FFF2-40B4-BE49-F238E27FC236}">
                  <a16:creationId xmlns:a16="http://schemas.microsoft.com/office/drawing/2014/main" id="{377C9B57-A273-A12D-36E4-5490573D350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54458" y="1465924"/>
              <a:ext cx="360000" cy="360000"/>
            </a:xfrm>
            <a:prstGeom prst="rect">
              <a:avLst/>
            </a:prstGeom>
            <a:noFill/>
            <a:extLst>
              <a:ext uri="{909E8E84-426E-40DD-AFC4-6F175D3DCCD1}">
                <a14:hiddenFill xmlns:a14="http://schemas.microsoft.com/office/drawing/2010/main">
                  <a:solidFill>
                    <a:srgbClr val="FFFFFF"/>
                  </a:solidFill>
                </a14:hiddenFill>
              </a:ext>
            </a:extLst>
          </p:spPr>
        </p:pic>
        <p:pic>
          <p:nvPicPr>
            <p:cNvPr id="4202" name="Picture 10" descr="A preview of asset 2287">
              <a:extLst>
                <a:ext uri="{FF2B5EF4-FFF2-40B4-BE49-F238E27FC236}">
                  <a16:creationId xmlns:a16="http://schemas.microsoft.com/office/drawing/2014/main" id="{6E6925A8-174F-0825-C281-D9F594C40F5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154458" y="1917120"/>
              <a:ext cx="360000" cy="360000"/>
            </a:xfrm>
            <a:prstGeom prst="rect">
              <a:avLst/>
            </a:prstGeom>
            <a:noFill/>
            <a:extLst>
              <a:ext uri="{909E8E84-426E-40DD-AFC4-6F175D3DCCD1}">
                <a14:hiddenFill xmlns:a14="http://schemas.microsoft.com/office/drawing/2010/main">
                  <a:solidFill>
                    <a:srgbClr val="FFFFFF"/>
                  </a:solidFill>
                </a14:hiddenFill>
              </a:ext>
            </a:extLst>
          </p:spPr>
        </p:pic>
        <p:pic>
          <p:nvPicPr>
            <p:cNvPr id="4203" name="Picture 14" descr="A preview of asset 6724">
              <a:extLst>
                <a:ext uri="{FF2B5EF4-FFF2-40B4-BE49-F238E27FC236}">
                  <a16:creationId xmlns:a16="http://schemas.microsoft.com/office/drawing/2014/main" id="{2B1C6135-EA93-893B-F358-2F06A2F56CFD}"/>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586612" y="1700199"/>
              <a:ext cx="374400" cy="3744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204" name="Group 4203">
            <a:extLst>
              <a:ext uri="{FF2B5EF4-FFF2-40B4-BE49-F238E27FC236}">
                <a16:creationId xmlns:a16="http://schemas.microsoft.com/office/drawing/2014/main" id="{91742208-DCA0-ACF3-52F9-BA26B11704DC}"/>
              </a:ext>
            </a:extLst>
          </p:cNvPr>
          <p:cNvGrpSpPr/>
          <p:nvPr/>
        </p:nvGrpSpPr>
        <p:grpSpPr>
          <a:xfrm>
            <a:off x="10568148" y="2270873"/>
            <a:ext cx="1240717" cy="1415339"/>
            <a:chOff x="7895801" y="1352960"/>
            <a:chExt cx="930538" cy="1061504"/>
          </a:xfrm>
        </p:grpSpPr>
        <p:grpSp>
          <p:nvGrpSpPr>
            <p:cNvPr id="4205" name="Group 4204">
              <a:extLst>
                <a:ext uri="{FF2B5EF4-FFF2-40B4-BE49-F238E27FC236}">
                  <a16:creationId xmlns:a16="http://schemas.microsoft.com/office/drawing/2014/main" id="{5564C3F9-4D91-0B17-C308-B6996818466F}"/>
                </a:ext>
              </a:extLst>
            </p:cNvPr>
            <p:cNvGrpSpPr/>
            <p:nvPr/>
          </p:nvGrpSpPr>
          <p:grpSpPr>
            <a:xfrm>
              <a:off x="7895801" y="1352960"/>
              <a:ext cx="930310" cy="728018"/>
              <a:chOff x="7900618" y="1456160"/>
              <a:chExt cx="930310" cy="728018"/>
            </a:xfrm>
          </p:grpSpPr>
          <p:pic>
            <p:nvPicPr>
              <p:cNvPr id="4207" name="Picture 32" descr="MadeiraMadeira | Loja de Móveis, Decoração e Construção">
                <a:extLst>
                  <a:ext uri="{FF2B5EF4-FFF2-40B4-BE49-F238E27FC236}">
                    <a16:creationId xmlns:a16="http://schemas.microsoft.com/office/drawing/2014/main" id="{DF6D8E79-83AF-A286-2A46-F7A626C364A9}"/>
                  </a:ext>
                </a:extLst>
              </p:cNvPr>
              <p:cNvPicPr>
                <a:picLocks noChangeAspect="1" noChangeArrowheads="1"/>
              </p:cNvPicPr>
              <p:nvPr/>
            </p:nvPicPr>
            <p:blipFill>
              <a:blip r:embed="rId10">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965902" y="1456160"/>
                <a:ext cx="360000" cy="360000"/>
              </a:xfrm>
              <a:prstGeom prst="rect">
                <a:avLst/>
              </a:prstGeom>
              <a:noFill/>
              <a:extLst>
                <a:ext uri="{909E8E84-426E-40DD-AFC4-6F175D3DCCD1}">
                  <a14:hiddenFill xmlns:a14="http://schemas.microsoft.com/office/drawing/2010/main">
                    <a:solidFill>
                      <a:srgbClr val="FFFFFF"/>
                    </a:solidFill>
                  </a14:hiddenFill>
                </a:ext>
              </a:extLst>
            </p:spPr>
          </p:pic>
          <p:pic>
            <p:nvPicPr>
              <p:cNvPr id="4208" name="Picture 34" descr="chemist warehouse Download png">
                <a:extLst>
                  <a:ext uri="{FF2B5EF4-FFF2-40B4-BE49-F238E27FC236}">
                    <a16:creationId xmlns:a16="http://schemas.microsoft.com/office/drawing/2014/main" id="{8389AF25-9CE2-3E30-B0F3-EBD5044A6263}"/>
                  </a:ext>
                </a:extLst>
              </p:cNvPr>
              <p:cNvPicPr>
                <a:picLocks noChangeAspect="1" noChangeArrowheads="1"/>
              </p:cNvPicPr>
              <p:nvPr/>
            </p:nvPicPr>
            <p:blipFill>
              <a:blip r:embed="rId11">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496254" y="1473779"/>
                <a:ext cx="334259" cy="334259"/>
              </a:xfrm>
              <a:prstGeom prst="rect">
                <a:avLst/>
              </a:prstGeom>
              <a:noFill/>
              <a:extLst>
                <a:ext uri="{909E8E84-426E-40DD-AFC4-6F175D3DCCD1}">
                  <a14:hiddenFill xmlns:a14="http://schemas.microsoft.com/office/drawing/2010/main">
                    <a:solidFill>
                      <a:srgbClr val="FFFFFF"/>
                    </a:solidFill>
                  </a14:hiddenFill>
                </a:ext>
              </a:extLst>
            </p:spPr>
          </p:pic>
          <p:pic>
            <p:nvPicPr>
              <p:cNvPr id="4209" name="Picture 38" descr="JoinData › Kennispartner JoinData | Melkvee.nl - Nieuws en kennis voor de  melkveehouder">
                <a:extLst>
                  <a:ext uri="{FF2B5EF4-FFF2-40B4-BE49-F238E27FC236}">
                    <a16:creationId xmlns:a16="http://schemas.microsoft.com/office/drawing/2014/main" id="{0C0FA023-65C9-C27E-13E0-7603354BCE08}"/>
                  </a:ext>
                </a:extLst>
              </p:cNvPr>
              <p:cNvPicPr>
                <a:picLocks noChangeAspect="1" noChangeArrowheads="1"/>
              </p:cNvPicPr>
              <p:nvPr/>
            </p:nvPicPr>
            <p:blipFill>
              <a:blip r:embed="rId1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900618" y="1914388"/>
                <a:ext cx="930310" cy="269790"/>
              </a:xfrm>
              <a:prstGeom prst="rect">
                <a:avLst/>
              </a:prstGeom>
              <a:noFill/>
              <a:extLst>
                <a:ext uri="{909E8E84-426E-40DD-AFC4-6F175D3DCCD1}">
                  <a14:hiddenFill xmlns:a14="http://schemas.microsoft.com/office/drawing/2010/main">
                    <a:solidFill>
                      <a:srgbClr val="FFFFFF"/>
                    </a:solidFill>
                  </a14:hiddenFill>
                </a:ext>
              </a:extLst>
            </p:spPr>
          </p:pic>
        </p:grpSp>
        <p:pic>
          <p:nvPicPr>
            <p:cNvPr id="4206" name="Picture 40">
              <a:extLst>
                <a:ext uri="{FF2B5EF4-FFF2-40B4-BE49-F238E27FC236}">
                  <a16:creationId xmlns:a16="http://schemas.microsoft.com/office/drawing/2014/main" id="{11C0F059-42D6-80D0-3D4B-1A1DB768E4E6}"/>
                </a:ext>
              </a:extLst>
            </p:cNvPr>
            <p:cNvPicPr>
              <a:picLocks noChangeAspect="1" noChangeArrowheads="1"/>
            </p:cNvPicPr>
            <p:nvPr/>
          </p:nvPicPr>
          <p:blipFill>
            <a:blip r:embed="rId1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904292" y="2136494"/>
              <a:ext cx="922047" cy="277970"/>
            </a:xfrm>
            <a:prstGeom prst="rect">
              <a:avLst/>
            </a:prstGeom>
            <a:noFill/>
            <a:extLst>
              <a:ext uri="{909E8E84-426E-40DD-AFC4-6F175D3DCCD1}">
                <a14:hiddenFill xmlns:a14="http://schemas.microsoft.com/office/drawing/2010/main">
                  <a:solidFill>
                    <a:srgbClr val="FFFFFF"/>
                  </a:solidFill>
                </a14:hiddenFill>
              </a:ext>
            </a:extLst>
          </p:spPr>
        </p:pic>
      </p:grpSp>
      <p:sp>
        <p:nvSpPr>
          <p:cNvPr id="4210" name="Rectangle 4209">
            <a:extLst>
              <a:ext uri="{FF2B5EF4-FFF2-40B4-BE49-F238E27FC236}">
                <a16:creationId xmlns:a16="http://schemas.microsoft.com/office/drawing/2014/main" id="{1B9810E2-84F5-AB28-0E00-9939D6345238}"/>
              </a:ext>
            </a:extLst>
          </p:cNvPr>
          <p:cNvSpPr/>
          <p:nvPr/>
        </p:nvSpPr>
        <p:spPr>
          <a:xfrm>
            <a:off x="438493" y="5470898"/>
            <a:ext cx="1053241" cy="888757"/>
          </a:xfrm>
          <a:prstGeom prst="rect">
            <a:avLst/>
          </a:prstGeom>
          <a:no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219020"/>
            <a:r>
              <a:rPr lang="en-US" sz="4267" b="1" dirty="0">
                <a:solidFill>
                  <a:srgbClr val="F26334"/>
                </a:solidFill>
                <a:latin typeface="Verdana"/>
              </a:rPr>
              <a:t>1</a:t>
            </a:r>
            <a:r>
              <a:rPr lang="en-GB" sz="4267" b="1" dirty="0">
                <a:solidFill>
                  <a:srgbClr val="F26334"/>
                </a:solidFill>
                <a:latin typeface="Verdana"/>
              </a:rPr>
              <a:t>0</a:t>
            </a:r>
          </a:p>
        </p:txBody>
      </p:sp>
      <p:grpSp>
        <p:nvGrpSpPr>
          <p:cNvPr id="4212" name="Group 4211">
            <a:extLst>
              <a:ext uri="{FF2B5EF4-FFF2-40B4-BE49-F238E27FC236}">
                <a16:creationId xmlns:a16="http://schemas.microsoft.com/office/drawing/2014/main" id="{A0E9A435-8BD5-2CB9-A997-805B138728B9}"/>
              </a:ext>
            </a:extLst>
          </p:cNvPr>
          <p:cNvGrpSpPr/>
          <p:nvPr/>
        </p:nvGrpSpPr>
        <p:grpSpPr>
          <a:xfrm>
            <a:off x="4237682" y="5407669"/>
            <a:ext cx="1685209" cy="1175673"/>
            <a:chOff x="3185875" y="4023325"/>
            <a:chExt cx="1263907" cy="881755"/>
          </a:xfrm>
        </p:grpSpPr>
        <p:pic>
          <p:nvPicPr>
            <p:cNvPr id="4213" name="Picture 22" descr="China Customs expertise and logistics advisory services">
              <a:extLst>
                <a:ext uri="{FF2B5EF4-FFF2-40B4-BE49-F238E27FC236}">
                  <a16:creationId xmlns:a16="http://schemas.microsoft.com/office/drawing/2014/main" id="{D96CE6C8-308E-6FDD-5AE7-13F2028C04B7}"/>
                </a:ext>
              </a:extLst>
            </p:cNvPr>
            <p:cNvPicPr>
              <a:picLocks noChangeAspect="1" noChangeArrowheads="1"/>
            </p:cNvPicPr>
            <p:nvPr/>
          </p:nvPicPr>
          <p:blipFill>
            <a:blip r:embed="rId14">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3185875" y="4034457"/>
              <a:ext cx="360000" cy="360000"/>
            </a:xfrm>
            <a:prstGeom prst="rect">
              <a:avLst/>
            </a:prstGeom>
            <a:noFill/>
            <a:extLst>
              <a:ext uri="{909E8E84-426E-40DD-AFC4-6F175D3DCCD1}">
                <a14:hiddenFill xmlns:a14="http://schemas.microsoft.com/office/drawing/2010/main">
                  <a:solidFill>
                    <a:srgbClr val="FFFFFF"/>
                  </a:solidFill>
                </a14:hiddenFill>
              </a:ext>
            </a:extLst>
          </p:spPr>
        </p:pic>
        <p:pic>
          <p:nvPicPr>
            <p:cNvPr id="4214" name="Picture 24">
              <a:extLst>
                <a:ext uri="{FF2B5EF4-FFF2-40B4-BE49-F238E27FC236}">
                  <a16:creationId xmlns:a16="http://schemas.microsoft.com/office/drawing/2014/main" id="{91D2A396-93B2-4ED9-AD1E-2B6225CCCC01}"/>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637828" y="4032534"/>
              <a:ext cx="360000" cy="360000"/>
            </a:xfrm>
            <a:prstGeom prst="rect">
              <a:avLst/>
            </a:prstGeom>
            <a:noFill/>
            <a:extLst>
              <a:ext uri="{909E8E84-426E-40DD-AFC4-6F175D3DCCD1}">
                <a14:hiddenFill xmlns:a14="http://schemas.microsoft.com/office/drawing/2010/main">
                  <a:solidFill>
                    <a:srgbClr val="FFFFFF"/>
                  </a:solidFill>
                </a14:hiddenFill>
              </a:ext>
            </a:extLst>
          </p:spPr>
        </p:pic>
        <p:pic>
          <p:nvPicPr>
            <p:cNvPr id="4215" name="Picture 26" descr="Receita Federal do Brasil – Wikipédia, a enciclopédia livre">
              <a:extLst>
                <a:ext uri="{FF2B5EF4-FFF2-40B4-BE49-F238E27FC236}">
                  <a16:creationId xmlns:a16="http://schemas.microsoft.com/office/drawing/2014/main" id="{2E2D7E88-0C55-DCF0-3E5C-8DD9406B5F2A}"/>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302645" y="4545080"/>
              <a:ext cx="419778" cy="360000"/>
            </a:xfrm>
            <a:prstGeom prst="rect">
              <a:avLst/>
            </a:prstGeom>
            <a:noFill/>
            <a:extLst>
              <a:ext uri="{909E8E84-426E-40DD-AFC4-6F175D3DCCD1}">
                <a14:hiddenFill xmlns:a14="http://schemas.microsoft.com/office/drawing/2010/main">
                  <a:solidFill>
                    <a:srgbClr val="FFFFFF"/>
                  </a:solidFill>
                </a14:hiddenFill>
              </a:ext>
            </a:extLst>
          </p:spPr>
        </p:pic>
        <p:pic>
          <p:nvPicPr>
            <p:cNvPr id="4216" name="Picture 28">
              <a:extLst>
                <a:ext uri="{FF2B5EF4-FFF2-40B4-BE49-F238E27FC236}">
                  <a16:creationId xmlns:a16="http://schemas.microsoft.com/office/drawing/2014/main" id="{7636C535-C6AB-3A22-36E5-097548BCD336}"/>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929372" y="4545080"/>
              <a:ext cx="360000" cy="360000"/>
            </a:xfrm>
            <a:prstGeom prst="rect">
              <a:avLst/>
            </a:prstGeom>
            <a:noFill/>
            <a:extLst>
              <a:ext uri="{909E8E84-426E-40DD-AFC4-6F175D3DCCD1}">
                <a14:hiddenFill xmlns:a14="http://schemas.microsoft.com/office/drawing/2010/main">
                  <a:solidFill>
                    <a:srgbClr val="FFFFFF"/>
                  </a:solidFill>
                </a14:hiddenFill>
              </a:ext>
            </a:extLst>
          </p:spPr>
        </p:pic>
        <p:pic>
          <p:nvPicPr>
            <p:cNvPr id="4217" name="Picture 30" descr="AfCFTA Secretariat Official (@AfCFTA) / X">
              <a:extLst>
                <a:ext uri="{FF2B5EF4-FFF2-40B4-BE49-F238E27FC236}">
                  <a16:creationId xmlns:a16="http://schemas.microsoft.com/office/drawing/2014/main" id="{79D3D3F1-9DBE-ECC6-9676-C7A855B1B5F9}"/>
                </a:ext>
              </a:extLst>
            </p:cNvPr>
            <p:cNvPicPr>
              <a:picLocks noChangeAspect="1" noChangeArrowheads="1"/>
            </p:cNvPicPr>
            <p:nvPr/>
          </p:nvPicPr>
          <p:blipFill>
            <a:blip r:embed="rId1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089782" y="4023325"/>
              <a:ext cx="360000" cy="360000"/>
            </a:xfrm>
            <a:prstGeom prst="rect">
              <a:avLst/>
            </a:prstGeom>
            <a:noFill/>
            <a:extLst>
              <a:ext uri="{909E8E84-426E-40DD-AFC4-6F175D3DCCD1}">
                <a14:hiddenFill xmlns:a14="http://schemas.microsoft.com/office/drawing/2010/main">
                  <a:solidFill>
                    <a:srgbClr val="FFFFFF"/>
                  </a:solidFill>
                </a14:hiddenFill>
              </a:ext>
            </a:extLst>
          </p:spPr>
        </p:pic>
      </p:grpSp>
      <p:sp>
        <p:nvSpPr>
          <p:cNvPr id="4218" name="Rectangle 4217">
            <a:extLst>
              <a:ext uri="{FF2B5EF4-FFF2-40B4-BE49-F238E27FC236}">
                <a16:creationId xmlns:a16="http://schemas.microsoft.com/office/drawing/2014/main" id="{05CFF52E-ECB0-F817-ACE8-AADF76D9F64D}"/>
              </a:ext>
            </a:extLst>
          </p:cNvPr>
          <p:cNvSpPr/>
          <p:nvPr/>
        </p:nvSpPr>
        <p:spPr>
          <a:xfrm>
            <a:off x="6595165" y="5554140"/>
            <a:ext cx="1068899" cy="888757"/>
          </a:xfrm>
          <a:prstGeom prst="rect">
            <a:avLst/>
          </a:prstGeom>
          <a:no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219020"/>
            <a:r>
              <a:rPr lang="en-US" sz="4267" b="1" dirty="0">
                <a:solidFill>
                  <a:srgbClr val="C1D72F"/>
                </a:solidFill>
                <a:latin typeface="Verdana"/>
              </a:rPr>
              <a:t>1</a:t>
            </a:r>
            <a:r>
              <a:rPr lang="en-GB" sz="4267" b="1" dirty="0">
                <a:solidFill>
                  <a:srgbClr val="C1D72F"/>
                </a:solidFill>
                <a:latin typeface="Verdana"/>
              </a:rPr>
              <a:t>6</a:t>
            </a:r>
          </a:p>
        </p:txBody>
      </p:sp>
      <p:grpSp>
        <p:nvGrpSpPr>
          <p:cNvPr id="4219" name="Group 4218">
            <a:extLst>
              <a:ext uri="{FF2B5EF4-FFF2-40B4-BE49-F238E27FC236}">
                <a16:creationId xmlns:a16="http://schemas.microsoft.com/office/drawing/2014/main" id="{5347E257-A962-AB0B-2BB5-446472440477}"/>
              </a:ext>
            </a:extLst>
          </p:cNvPr>
          <p:cNvGrpSpPr/>
          <p:nvPr/>
        </p:nvGrpSpPr>
        <p:grpSpPr>
          <a:xfrm>
            <a:off x="8319316" y="5448449"/>
            <a:ext cx="1684625" cy="1081595"/>
            <a:chOff x="1697543" y="1465924"/>
            <a:chExt cx="1263469" cy="811196"/>
          </a:xfrm>
        </p:grpSpPr>
        <p:pic>
          <p:nvPicPr>
            <p:cNvPr id="4220" name="Picture 4" descr="A preview of asset 2301">
              <a:extLst>
                <a:ext uri="{FF2B5EF4-FFF2-40B4-BE49-F238E27FC236}">
                  <a16:creationId xmlns:a16="http://schemas.microsoft.com/office/drawing/2014/main" id="{7B1CE8D9-A120-F618-2E44-1A60DA52773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97543" y="1465924"/>
              <a:ext cx="360000" cy="360000"/>
            </a:xfrm>
            <a:prstGeom prst="rect">
              <a:avLst/>
            </a:prstGeom>
            <a:noFill/>
            <a:extLst>
              <a:ext uri="{909E8E84-426E-40DD-AFC4-6F175D3DCCD1}">
                <a14:hiddenFill xmlns:a14="http://schemas.microsoft.com/office/drawing/2010/main">
                  <a:solidFill>
                    <a:srgbClr val="FFFFFF"/>
                  </a:solidFill>
                </a14:hiddenFill>
              </a:ext>
            </a:extLst>
          </p:spPr>
        </p:pic>
        <p:pic>
          <p:nvPicPr>
            <p:cNvPr id="4221" name="Picture 8" descr="A preview of asset 2296">
              <a:extLst>
                <a:ext uri="{FF2B5EF4-FFF2-40B4-BE49-F238E27FC236}">
                  <a16:creationId xmlns:a16="http://schemas.microsoft.com/office/drawing/2014/main" id="{EDDDC6CD-EC40-CF70-3A1F-E4B13D68230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97543" y="1913810"/>
              <a:ext cx="360000" cy="360000"/>
            </a:xfrm>
            <a:prstGeom prst="rect">
              <a:avLst/>
            </a:prstGeom>
            <a:noFill/>
            <a:extLst>
              <a:ext uri="{909E8E84-426E-40DD-AFC4-6F175D3DCCD1}">
                <a14:hiddenFill xmlns:a14="http://schemas.microsoft.com/office/drawing/2010/main">
                  <a:solidFill>
                    <a:srgbClr val="FFFFFF"/>
                  </a:solidFill>
                </a14:hiddenFill>
              </a:ext>
            </a:extLst>
          </p:spPr>
        </p:pic>
        <p:pic>
          <p:nvPicPr>
            <p:cNvPr id="4222" name="Picture 2" descr="A preview of asset 2279">
              <a:extLst>
                <a:ext uri="{FF2B5EF4-FFF2-40B4-BE49-F238E27FC236}">
                  <a16:creationId xmlns:a16="http://schemas.microsoft.com/office/drawing/2014/main" id="{6C909484-806D-1FFE-34F2-15D2EE13EED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54458" y="1465924"/>
              <a:ext cx="360000" cy="360000"/>
            </a:xfrm>
            <a:prstGeom prst="rect">
              <a:avLst/>
            </a:prstGeom>
            <a:noFill/>
            <a:extLst>
              <a:ext uri="{909E8E84-426E-40DD-AFC4-6F175D3DCCD1}">
                <a14:hiddenFill xmlns:a14="http://schemas.microsoft.com/office/drawing/2010/main">
                  <a:solidFill>
                    <a:srgbClr val="FFFFFF"/>
                  </a:solidFill>
                </a14:hiddenFill>
              </a:ext>
            </a:extLst>
          </p:spPr>
        </p:pic>
        <p:pic>
          <p:nvPicPr>
            <p:cNvPr id="4223" name="Picture 10" descr="A preview of asset 2287">
              <a:extLst>
                <a:ext uri="{FF2B5EF4-FFF2-40B4-BE49-F238E27FC236}">
                  <a16:creationId xmlns:a16="http://schemas.microsoft.com/office/drawing/2014/main" id="{2AFFD1BD-DC07-0C34-DBF0-EA2543FFCBD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154458" y="1917120"/>
              <a:ext cx="360000" cy="360000"/>
            </a:xfrm>
            <a:prstGeom prst="rect">
              <a:avLst/>
            </a:prstGeom>
            <a:noFill/>
            <a:extLst>
              <a:ext uri="{909E8E84-426E-40DD-AFC4-6F175D3DCCD1}">
                <a14:hiddenFill xmlns:a14="http://schemas.microsoft.com/office/drawing/2010/main">
                  <a:solidFill>
                    <a:srgbClr val="FFFFFF"/>
                  </a:solidFill>
                </a14:hiddenFill>
              </a:ext>
            </a:extLst>
          </p:spPr>
        </p:pic>
        <p:pic>
          <p:nvPicPr>
            <p:cNvPr id="4224" name="Picture 14" descr="A preview of asset 6724">
              <a:extLst>
                <a:ext uri="{FF2B5EF4-FFF2-40B4-BE49-F238E27FC236}">
                  <a16:creationId xmlns:a16="http://schemas.microsoft.com/office/drawing/2014/main" id="{EBD1BC13-6B1C-4EB3-06AC-DB265B5A673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586612" y="1700199"/>
              <a:ext cx="374400" cy="374400"/>
            </a:xfrm>
            <a:prstGeom prst="rect">
              <a:avLst/>
            </a:prstGeom>
            <a:noFill/>
            <a:extLst>
              <a:ext uri="{909E8E84-426E-40DD-AFC4-6F175D3DCCD1}">
                <a14:hiddenFill xmlns:a14="http://schemas.microsoft.com/office/drawing/2010/main">
                  <a:solidFill>
                    <a:srgbClr val="FFFFFF"/>
                  </a:solidFill>
                </a14:hiddenFill>
              </a:ext>
            </a:extLst>
          </p:spPr>
        </p:pic>
      </p:grpSp>
      <p:sp>
        <p:nvSpPr>
          <p:cNvPr id="4230" name="Rectangle 4229">
            <a:extLst>
              <a:ext uri="{FF2B5EF4-FFF2-40B4-BE49-F238E27FC236}">
                <a16:creationId xmlns:a16="http://schemas.microsoft.com/office/drawing/2014/main" id="{EECFBA0B-5152-6BC5-D58D-78D227C6C4AE}"/>
              </a:ext>
            </a:extLst>
          </p:cNvPr>
          <p:cNvSpPr/>
          <p:nvPr/>
        </p:nvSpPr>
        <p:spPr>
          <a:xfrm>
            <a:off x="6119286" y="6359655"/>
            <a:ext cx="2020663" cy="391037"/>
          </a:xfrm>
          <a:prstGeom prst="rect">
            <a:avLst/>
          </a:prstGeom>
          <a:no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219020"/>
            <a:endParaRPr lang="en-GB" sz="933" i="1" dirty="0">
              <a:solidFill>
                <a:srgbClr val="71B790"/>
              </a:solidFill>
              <a:latin typeface="Verdana"/>
            </a:endParaRPr>
          </a:p>
        </p:txBody>
      </p:sp>
      <p:sp>
        <p:nvSpPr>
          <p:cNvPr id="4233" name="Rectangle 4232">
            <a:extLst>
              <a:ext uri="{FF2B5EF4-FFF2-40B4-BE49-F238E27FC236}">
                <a16:creationId xmlns:a16="http://schemas.microsoft.com/office/drawing/2014/main" id="{03806554-9EBE-9640-ADE9-5E1A78B49644}"/>
              </a:ext>
            </a:extLst>
          </p:cNvPr>
          <p:cNvSpPr/>
          <p:nvPr/>
        </p:nvSpPr>
        <p:spPr>
          <a:xfrm>
            <a:off x="49735" y="6582925"/>
            <a:ext cx="2020663" cy="254987"/>
          </a:xfrm>
          <a:prstGeom prst="rect">
            <a:avLst/>
          </a:prstGeom>
          <a:no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1219020"/>
            <a:r>
              <a:rPr lang="en-GB" sz="800" i="1">
                <a:solidFill>
                  <a:srgbClr val="002C6C"/>
                </a:solidFill>
                <a:latin typeface="Verdana"/>
              </a:rPr>
              <a:t>*Non-exhaustive</a:t>
            </a:r>
          </a:p>
        </p:txBody>
      </p:sp>
      <p:grpSp>
        <p:nvGrpSpPr>
          <p:cNvPr id="9" name="Group 8">
            <a:extLst>
              <a:ext uri="{FF2B5EF4-FFF2-40B4-BE49-F238E27FC236}">
                <a16:creationId xmlns:a16="http://schemas.microsoft.com/office/drawing/2014/main" id="{89D8A33E-281A-446E-6A6D-2EE84B8F3DE9}"/>
              </a:ext>
            </a:extLst>
          </p:cNvPr>
          <p:cNvGrpSpPr/>
          <p:nvPr/>
        </p:nvGrpSpPr>
        <p:grpSpPr>
          <a:xfrm>
            <a:off x="3980149" y="2302006"/>
            <a:ext cx="2037907" cy="1415724"/>
            <a:chOff x="2985112" y="1726504"/>
            <a:chExt cx="1528430" cy="1061793"/>
          </a:xfrm>
        </p:grpSpPr>
        <p:grpSp>
          <p:nvGrpSpPr>
            <p:cNvPr id="4232" name="Group 4231">
              <a:extLst>
                <a:ext uri="{FF2B5EF4-FFF2-40B4-BE49-F238E27FC236}">
                  <a16:creationId xmlns:a16="http://schemas.microsoft.com/office/drawing/2014/main" id="{68356C4C-C276-69C5-E8FB-5243CDF96B08}"/>
                </a:ext>
              </a:extLst>
            </p:cNvPr>
            <p:cNvGrpSpPr/>
            <p:nvPr/>
          </p:nvGrpSpPr>
          <p:grpSpPr>
            <a:xfrm>
              <a:off x="2985112" y="1726504"/>
              <a:ext cx="1329706" cy="1017192"/>
              <a:chOff x="7561377" y="4016916"/>
              <a:chExt cx="1450320" cy="1109459"/>
            </a:xfrm>
          </p:grpSpPr>
          <p:pic>
            <p:nvPicPr>
              <p:cNvPr id="4227" name="Picture 46" descr="3 Reasons to enter the French market by selling on Cdiscount | Tradebyte  Software GmbH">
                <a:extLst>
                  <a:ext uri="{FF2B5EF4-FFF2-40B4-BE49-F238E27FC236}">
                    <a16:creationId xmlns:a16="http://schemas.microsoft.com/office/drawing/2014/main" id="{FBA61512-A1DB-DCA2-76E5-E5AD8484A8DB}"/>
                  </a:ext>
                </a:extLst>
              </p:cNvPr>
              <p:cNvPicPr>
                <a:picLocks noChangeAspect="1" noChangeArrowheads="1"/>
              </p:cNvPicPr>
              <p:nvPr/>
            </p:nvPicPr>
            <p:blipFill rotWithShape="1">
              <a:blip r:embed="rId19">
                <a:extLst>
                  <a:ext uri="{28A0092B-C50C-407E-A947-70E740481C1C}">
                    <a14:useLocalDpi xmlns:a14="http://schemas.microsoft.com/office/drawing/2010/main" val="0"/>
                  </a:ext>
                </a:extLst>
              </a:blip>
              <a:srcRect t="27264" b="29620"/>
              <a:stretch/>
            </p:blipFill>
            <p:spPr bwMode="auto">
              <a:xfrm>
                <a:off x="7561377" y="4274824"/>
                <a:ext cx="952813" cy="167113"/>
              </a:xfrm>
              <a:prstGeom prst="rect">
                <a:avLst/>
              </a:prstGeom>
              <a:noFill/>
              <a:extLst>
                <a:ext uri="{909E8E84-426E-40DD-AFC4-6F175D3DCCD1}">
                  <a14:hiddenFill xmlns:a14="http://schemas.microsoft.com/office/drawing/2010/main">
                    <a:solidFill>
                      <a:srgbClr val="FFFFFF"/>
                    </a:solidFill>
                  </a14:hiddenFill>
                </a:ext>
              </a:extLst>
            </p:spPr>
          </p:pic>
          <p:grpSp>
            <p:nvGrpSpPr>
              <p:cNvPr id="4231" name="Group 4230">
                <a:extLst>
                  <a:ext uri="{FF2B5EF4-FFF2-40B4-BE49-F238E27FC236}">
                    <a16:creationId xmlns:a16="http://schemas.microsoft.com/office/drawing/2014/main" id="{20F855B3-06CD-73C9-91B1-643CA2F9FA1F}"/>
                  </a:ext>
                </a:extLst>
              </p:cNvPr>
              <p:cNvGrpSpPr/>
              <p:nvPr/>
            </p:nvGrpSpPr>
            <p:grpSpPr>
              <a:xfrm>
                <a:off x="7658804" y="4016916"/>
                <a:ext cx="1352893" cy="1109459"/>
                <a:chOff x="7658804" y="4016916"/>
                <a:chExt cx="1352893" cy="1109459"/>
              </a:xfrm>
            </p:grpSpPr>
            <p:pic>
              <p:nvPicPr>
                <p:cNvPr id="4225" name="Picture 42" descr="Allegro logo and symbol, meaning, history, PNG">
                  <a:extLst>
                    <a:ext uri="{FF2B5EF4-FFF2-40B4-BE49-F238E27FC236}">
                      <a16:creationId xmlns:a16="http://schemas.microsoft.com/office/drawing/2014/main" id="{A5FDEDAB-C3BE-8D98-2CD5-B6DCBD2EB9B9}"/>
                    </a:ext>
                  </a:extLst>
                </p:cNvPr>
                <p:cNvPicPr>
                  <a:picLocks noChangeAspect="1" noChangeArrowheads="1"/>
                </p:cNvPicPr>
                <p:nvPr/>
              </p:nvPicPr>
              <p:blipFill rotWithShape="1">
                <a:blip r:embed="rId20">
                  <a:clrChange>
                    <a:clrFrom>
                      <a:srgbClr val="FFFFFF"/>
                    </a:clrFrom>
                    <a:clrTo>
                      <a:srgbClr val="FFFFFF">
                        <a:alpha val="0"/>
                      </a:srgbClr>
                    </a:clrTo>
                  </a:clrChange>
                  <a:extLst>
                    <a:ext uri="{28A0092B-C50C-407E-A947-70E740481C1C}">
                      <a14:useLocalDpi xmlns:a14="http://schemas.microsoft.com/office/drawing/2010/main" val="0"/>
                    </a:ext>
                  </a:extLst>
                </a:blip>
                <a:srcRect t="23858" b="24219"/>
                <a:stretch/>
              </p:blipFill>
              <p:spPr bwMode="auto">
                <a:xfrm>
                  <a:off x="8324199" y="4018062"/>
                  <a:ext cx="687498" cy="223107"/>
                </a:xfrm>
                <a:prstGeom prst="rect">
                  <a:avLst/>
                </a:prstGeom>
                <a:noFill/>
                <a:extLst>
                  <a:ext uri="{909E8E84-426E-40DD-AFC4-6F175D3DCCD1}">
                    <a14:hiddenFill xmlns:a14="http://schemas.microsoft.com/office/drawing/2010/main">
                      <a:solidFill>
                        <a:srgbClr val="FFFFFF"/>
                      </a:solidFill>
                    </a14:hiddenFill>
                  </a:ext>
                </a:extLst>
              </p:spPr>
            </p:pic>
            <p:pic>
              <p:nvPicPr>
                <p:cNvPr id="4226" name="Picture 44" descr="Logo bol.com - pers.bol.com">
                  <a:extLst>
                    <a:ext uri="{FF2B5EF4-FFF2-40B4-BE49-F238E27FC236}">
                      <a16:creationId xmlns:a16="http://schemas.microsoft.com/office/drawing/2014/main" id="{926CD59C-C6B8-BA60-31A2-747AE42A5B9C}"/>
                    </a:ext>
                  </a:extLst>
                </p:cNvPr>
                <p:cNvPicPr>
                  <a:picLocks noChangeAspect="1" noChangeArrowheads="1"/>
                </p:cNvPicPr>
                <p:nvPr/>
              </p:nvPicPr>
              <p:blipFill rotWithShape="1">
                <a:blip r:embed="rId21">
                  <a:clrChange>
                    <a:clrFrom>
                      <a:srgbClr val="FFFFFF"/>
                    </a:clrFrom>
                    <a:clrTo>
                      <a:srgbClr val="FFFFFF">
                        <a:alpha val="0"/>
                      </a:srgbClr>
                    </a:clrTo>
                  </a:clrChange>
                  <a:extLst>
                    <a:ext uri="{28A0092B-C50C-407E-A947-70E740481C1C}">
                      <a14:useLocalDpi xmlns:a14="http://schemas.microsoft.com/office/drawing/2010/main" val="0"/>
                    </a:ext>
                  </a:extLst>
                </a:blip>
                <a:srcRect l="12325" t="21606" r="12960" b="21090"/>
                <a:stretch/>
              </p:blipFill>
              <p:spPr bwMode="auto">
                <a:xfrm>
                  <a:off x="7706365" y="4016916"/>
                  <a:ext cx="451615" cy="189425"/>
                </a:xfrm>
                <a:prstGeom prst="rect">
                  <a:avLst/>
                </a:prstGeom>
                <a:noFill/>
                <a:extLst>
                  <a:ext uri="{909E8E84-426E-40DD-AFC4-6F175D3DCCD1}">
                    <a14:hiddenFill xmlns:a14="http://schemas.microsoft.com/office/drawing/2010/main">
                      <a:solidFill>
                        <a:srgbClr val="FFFFFF"/>
                      </a:solidFill>
                    </a14:hiddenFill>
                  </a:ext>
                </a:extLst>
              </p:spPr>
            </p:pic>
            <p:pic>
              <p:nvPicPr>
                <p:cNvPr id="4228" name="Picture 48" descr="EDI Integration with Mercado Libre | EDICOM Global">
                  <a:extLst>
                    <a:ext uri="{FF2B5EF4-FFF2-40B4-BE49-F238E27FC236}">
                      <a16:creationId xmlns:a16="http://schemas.microsoft.com/office/drawing/2014/main" id="{917ED08C-FACF-2028-FBB6-E5B85195D284}"/>
                    </a:ext>
                  </a:extLst>
                </p:cNvPr>
                <p:cNvPicPr>
                  <a:picLocks noChangeAspect="1" noChangeArrowheads="1"/>
                </p:cNvPicPr>
                <p:nvPr/>
              </p:nvPicPr>
              <p:blipFill rotWithShape="1">
                <a:blip r:embed="rId22">
                  <a:clrChange>
                    <a:clrFrom>
                      <a:srgbClr val="FFFFFF"/>
                    </a:clrFrom>
                    <a:clrTo>
                      <a:srgbClr val="FFFFFF">
                        <a:alpha val="0"/>
                      </a:srgbClr>
                    </a:clrTo>
                  </a:clrChange>
                  <a:extLst>
                    <a:ext uri="{28A0092B-C50C-407E-A947-70E740481C1C}">
                      <a14:useLocalDpi xmlns:a14="http://schemas.microsoft.com/office/drawing/2010/main" val="0"/>
                    </a:ext>
                  </a:extLst>
                </a:blip>
                <a:srcRect t="23491" b="23294"/>
                <a:stretch/>
              </p:blipFill>
              <p:spPr bwMode="auto">
                <a:xfrm>
                  <a:off x="7945615" y="4531581"/>
                  <a:ext cx="945166" cy="251480"/>
                </a:xfrm>
                <a:prstGeom prst="rect">
                  <a:avLst/>
                </a:prstGeom>
                <a:noFill/>
                <a:extLst>
                  <a:ext uri="{909E8E84-426E-40DD-AFC4-6F175D3DCCD1}">
                    <a14:hiddenFill xmlns:a14="http://schemas.microsoft.com/office/drawing/2010/main">
                      <a:solidFill>
                        <a:srgbClr val="FFFFFF"/>
                      </a:solidFill>
                    </a14:hiddenFill>
                  </a:ext>
                </a:extLst>
              </p:spPr>
            </p:pic>
            <p:pic>
              <p:nvPicPr>
                <p:cNvPr id="4229" name="Picture 50">
                  <a:extLst>
                    <a:ext uri="{FF2B5EF4-FFF2-40B4-BE49-F238E27FC236}">
                      <a16:creationId xmlns:a16="http://schemas.microsoft.com/office/drawing/2014/main" id="{DBF8096F-2CFE-9BD1-460A-7E98E51DDFFE}"/>
                    </a:ext>
                  </a:extLst>
                </p:cNvPr>
                <p:cNvPicPr>
                  <a:picLocks noChangeAspect="1" noChangeArrowheads="1"/>
                </p:cNvPicPr>
                <p:nvPr/>
              </p:nvPicPr>
              <p:blipFill rotWithShape="1">
                <a:blip r:embed="rId23">
                  <a:extLst>
                    <a:ext uri="{28A0092B-C50C-407E-A947-70E740481C1C}">
                      <a14:useLocalDpi xmlns:a14="http://schemas.microsoft.com/office/drawing/2010/main" val="0"/>
                    </a:ext>
                  </a:extLst>
                </a:blip>
                <a:srcRect t="27483" b="28599"/>
                <a:stretch/>
              </p:blipFill>
              <p:spPr bwMode="auto">
                <a:xfrm>
                  <a:off x="7658804" y="4833096"/>
                  <a:ext cx="1018654" cy="293279"/>
                </a:xfrm>
                <a:prstGeom prst="rect">
                  <a:avLst/>
                </a:prstGeom>
                <a:noFill/>
                <a:extLst>
                  <a:ext uri="{909E8E84-426E-40DD-AFC4-6F175D3DCCD1}">
                    <a14:hiddenFill xmlns:a14="http://schemas.microsoft.com/office/drawing/2010/main">
                      <a:solidFill>
                        <a:srgbClr val="FFFFFF"/>
                      </a:solidFill>
                    </a14:hiddenFill>
                  </a:ext>
                </a:extLst>
              </p:spPr>
            </p:pic>
          </p:grpSp>
        </p:grpSp>
        <p:pic>
          <p:nvPicPr>
            <p:cNvPr id="2050" name="Picture 2" descr="Home - The Consumer Goods Forum">
              <a:extLst>
                <a:ext uri="{FF2B5EF4-FFF2-40B4-BE49-F238E27FC236}">
                  <a16:creationId xmlns:a16="http://schemas.microsoft.com/office/drawing/2014/main" id="{7443F6D3-B202-B599-7FCC-4A790D2868DB}"/>
                </a:ext>
              </a:extLst>
            </p:cNvPr>
            <p:cNvPicPr>
              <a:picLocks noChangeAspect="1" noChangeArrowheads="1"/>
            </p:cNvPicPr>
            <p:nvPr/>
          </p:nvPicPr>
          <p:blipFill>
            <a:blip r:embed="rId2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116097" y="2390852"/>
              <a:ext cx="397445" cy="39744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 name="Group 5">
            <a:extLst>
              <a:ext uri="{FF2B5EF4-FFF2-40B4-BE49-F238E27FC236}">
                <a16:creationId xmlns:a16="http://schemas.microsoft.com/office/drawing/2014/main" id="{DF5F0946-6B2F-A11A-7C32-E0613EC8418D}"/>
              </a:ext>
            </a:extLst>
          </p:cNvPr>
          <p:cNvGrpSpPr/>
          <p:nvPr/>
        </p:nvGrpSpPr>
        <p:grpSpPr>
          <a:xfrm>
            <a:off x="2518319" y="5494538"/>
            <a:ext cx="1047420" cy="997716"/>
            <a:chOff x="1904294" y="4120902"/>
            <a:chExt cx="785565" cy="748287"/>
          </a:xfrm>
        </p:grpSpPr>
        <p:pic>
          <p:nvPicPr>
            <p:cNvPr id="4211" name="Picture 4" descr="A preview of asset 2301">
              <a:extLst>
                <a:ext uri="{FF2B5EF4-FFF2-40B4-BE49-F238E27FC236}">
                  <a16:creationId xmlns:a16="http://schemas.microsoft.com/office/drawing/2014/main" id="{0E15A528-2A16-8D4F-DBBD-EC16C1E5F0D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13536" y="4120902"/>
              <a:ext cx="360000" cy="3600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0" descr="A preview of asset 2287">
              <a:extLst>
                <a:ext uri="{FF2B5EF4-FFF2-40B4-BE49-F238E27FC236}">
                  <a16:creationId xmlns:a16="http://schemas.microsoft.com/office/drawing/2014/main" id="{48D21B01-6B8E-055B-E5AB-4EC4EDCC0F6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04294" y="4507812"/>
              <a:ext cx="360000" cy="3600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4" descr="A preview of asset 6724">
              <a:extLst>
                <a:ext uri="{FF2B5EF4-FFF2-40B4-BE49-F238E27FC236}">
                  <a16:creationId xmlns:a16="http://schemas.microsoft.com/office/drawing/2014/main" id="{017A0672-27D3-3DD4-5BAC-BC747308645D}"/>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315459" y="4494789"/>
              <a:ext cx="374400" cy="374400"/>
            </a:xfrm>
            <a:prstGeom prst="rect">
              <a:avLst/>
            </a:prstGeom>
            <a:noFill/>
            <a:extLst>
              <a:ext uri="{909E8E84-426E-40DD-AFC4-6F175D3DCCD1}">
                <a14:hiddenFill xmlns:a14="http://schemas.microsoft.com/office/drawing/2010/main">
                  <a:solidFill>
                    <a:srgbClr val="FFFFFF"/>
                  </a:solidFill>
                </a14:hiddenFill>
              </a:ext>
            </a:extLst>
          </p:spPr>
        </p:pic>
      </p:grpSp>
      <p:sp>
        <p:nvSpPr>
          <p:cNvPr id="4127" name="TextBox 4126">
            <a:extLst>
              <a:ext uri="{FF2B5EF4-FFF2-40B4-BE49-F238E27FC236}">
                <a16:creationId xmlns:a16="http://schemas.microsoft.com/office/drawing/2014/main" id="{AAF9D465-5C8C-C772-2ED6-B5188FA45E6E}"/>
              </a:ext>
            </a:extLst>
          </p:cNvPr>
          <p:cNvSpPr txBox="1"/>
          <p:nvPr/>
        </p:nvSpPr>
        <p:spPr>
          <a:xfrm>
            <a:off x="1057456" y="1108673"/>
            <a:ext cx="4780800" cy="461665"/>
          </a:xfrm>
          <a:prstGeom prst="rect">
            <a:avLst/>
          </a:prstGeom>
          <a:gradFill flip="none" rotWithShape="1">
            <a:gsLst>
              <a:gs pos="0">
                <a:srgbClr val="70B690">
                  <a:tint val="66000"/>
                  <a:satMod val="160000"/>
                </a:srgbClr>
              </a:gs>
              <a:gs pos="50000">
                <a:srgbClr val="70B690">
                  <a:tint val="44500"/>
                  <a:satMod val="160000"/>
                </a:srgbClr>
              </a:gs>
              <a:gs pos="100000">
                <a:srgbClr val="70B690">
                  <a:tint val="23500"/>
                  <a:satMod val="160000"/>
                </a:srgbClr>
              </a:gs>
            </a:gsLst>
            <a:lin ang="0" scaled="1"/>
            <a:tileRect/>
          </a:gradFill>
        </p:spPr>
        <p:txBody>
          <a:bodyPr wrap="square">
            <a:spAutoFit/>
          </a:bodyPr>
          <a:lstStyle>
            <a:defPPr>
              <a:defRPr lang="en-US"/>
            </a:defPPr>
            <a:lvl1pPr algn="ctr">
              <a:defRPr sz="1200" b="1">
                <a:solidFill>
                  <a:srgbClr val="002C6C"/>
                </a:solidFill>
              </a:defRPr>
            </a:lvl1pPr>
          </a:lstStyle>
          <a:p>
            <a:pPr algn="l" defTabSz="1219020"/>
            <a:r>
              <a:rPr lang="en-GB" sz="1600" dirty="0">
                <a:latin typeface="Verdana"/>
              </a:rPr>
              <a:t> GS1 key verification</a:t>
            </a:r>
            <a:br>
              <a:rPr lang="en-GB" sz="1600" dirty="0">
                <a:latin typeface="Verdana"/>
              </a:rPr>
            </a:br>
            <a:r>
              <a:rPr lang="en-US" sz="800" b="0" i="1" dirty="0">
                <a:latin typeface="Verdana"/>
                <a:ea typeface="Calibri" panose="020F0502020204030204" pitchFamily="34" charset="0"/>
                <a:cs typeface="Arial" panose="020B0604020202020204" pitchFamily="34" charset="0"/>
              </a:rPr>
              <a:t>access to basic information about GS1 identifiers to ensure integrity of the GS1 system</a:t>
            </a:r>
          </a:p>
        </p:txBody>
      </p:sp>
      <p:pic>
        <p:nvPicPr>
          <p:cNvPr id="2" name="Picture 2">
            <a:extLst>
              <a:ext uri="{FF2B5EF4-FFF2-40B4-BE49-F238E27FC236}">
                <a16:creationId xmlns:a16="http://schemas.microsoft.com/office/drawing/2014/main" id="{1DB65076-AF5B-8A52-3FAC-810E6F76E0C0}"/>
              </a:ext>
            </a:extLst>
          </p:cNvPr>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247523" y="910893"/>
            <a:ext cx="888000" cy="888000"/>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oup 7">
            <a:extLst>
              <a:ext uri="{FF2B5EF4-FFF2-40B4-BE49-F238E27FC236}">
                <a16:creationId xmlns:a16="http://schemas.microsoft.com/office/drawing/2014/main" id="{DEC638BB-544C-93C8-C609-771FBF5240C6}"/>
              </a:ext>
            </a:extLst>
          </p:cNvPr>
          <p:cNvGrpSpPr/>
          <p:nvPr/>
        </p:nvGrpSpPr>
        <p:grpSpPr>
          <a:xfrm>
            <a:off x="6376128" y="3961903"/>
            <a:ext cx="5558117" cy="888758"/>
            <a:chOff x="4782096" y="2971428"/>
            <a:chExt cx="4168588" cy="666569"/>
          </a:xfrm>
        </p:grpSpPr>
        <p:sp>
          <p:nvSpPr>
            <p:cNvPr id="4133" name="TextBox 4132">
              <a:extLst>
                <a:ext uri="{FF2B5EF4-FFF2-40B4-BE49-F238E27FC236}">
                  <a16:creationId xmlns:a16="http://schemas.microsoft.com/office/drawing/2014/main" id="{BA3FE885-7584-887B-FC86-8731EA1C61F3}"/>
                </a:ext>
              </a:extLst>
            </p:cNvPr>
            <p:cNvSpPr txBox="1"/>
            <p:nvPr/>
          </p:nvSpPr>
          <p:spPr>
            <a:xfrm>
              <a:off x="4782096" y="3073880"/>
              <a:ext cx="3585600" cy="438581"/>
            </a:xfrm>
            <a:prstGeom prst="rect">
              <a:avLst/>
            </a:prstGeom>
            <a:gradFill flip="none" rotWithShape="1">
              <a:gsLst>
                <a:gs pos="0">
                  <a:srgbClr val="C1D72F">
                    <a:tint val="66000"/>
                    <a:satMod val="160000"/>
                  </a:srgbClr>
                </a:gs>
                <a:gs pos="50000">
                  <a:srgbClr val="C1D72F">
                    <a:tint val="44500"/>
                    <a:satMod val="160000"/>
                  </a:srgbClr>
                </a:gs>
                <a:gs pos="100000">
                  <a:srgbClr val="C1D72F">
                    <a:tint val="23500"/>
                    <a:satMod val="160000"/>
                  </a:srgbClr>
                </a:gs>
              </a:gsLst>
              <a:lin ang="10800000" scaled="1"/>
              <a:tileRect/>
            </a:gradFill>
          </p:spPr>
          <p:txBody>
            <a:bodyPr wrap="square">
              <a:spAutoFit/>
            </a:bodyPr>
            <a:lstStyle/>
            <a:p>
              <a:pPr indent="-45" algn="r" defTabSz="609495">
                <a:defRPr/>
              </a:pPr>
              <a:r>
                <a:rPr lang="en-GB" sz="1600" b="1" dirty="0">
                  <a:solidFill>
                    <a:srgbClr val="002C6C"/>
                  </a:solidFill>
                  <a:latin typeface="Verdana"/>
                </a:rPr>
                <a:t>Certifications, claims &amp; traceability</a:t>
              </a:r>
            </a:p>
            <a:p>
              <a:pPr algn="r" defTabSz="609495">
                <a:defRPr/>
              </a:pPr>
              <a:r>
                <a:rPr lang="en-US" sz="800" i="1" dirty="0">
                  <a:solidFill>
                    <a:srgbClr val="002C6C"/>
                  </a:solidFill>
                  <a:latin typeface="Verdana"/>
                  <a:cs typeface="Arial" panose="020B0604020202020204" pitchFamily="34" charset="0"/>
                </a:rPr>
                <a:t>access trusted certification details of suppliers to effectively ensure product</a:t>
              </a:r>
              <a:br>
                <a:rPr lang="en-US" sz="800" i="1" dirty="0">
                  <a:solidFill>
                    <a:srgbClr val="002C6C"/>
                  </a:solidFill>
                  <a:latin typeface="Verdana"/>
                  <a:cs typeface="Arial" panose="020B0604020202020204" pitchFamily="34" charset="0"/>
                </a:rPr>
              </a:br>
              <a:r>
                <a:rPr lang="en-US" sz="800" i="1" dirty="0">
                  <a:solidFill>
                    <a:srgbClr val="002C6C"/>
                  </a:solidFill>
                  <a:latin typeface="Verdana"/>
                  <a:cs typeface="Arial" panose="020B0604020202020204" pitchFamily="34" charset="0"/>
                </a:rPr>
                <a:t>        compliance and build consumer trust.</a:t>
              </a:r>
              <a:endParaRPr lang="en-GB" sz="1600" b="1" dirty="0">
                <a:solidFill>
                  <a:srgbClr val="002C6C"/>
                </a:solidFill>
                <a:latin typeface="Verdana"/>
              </a:endParaRPr>
            </a:p>
          </p:txBody>
        </p:sp>
        <p:pic>
          <p:nvPicPr>
            <p:cNvPr id="7" name="Picture 6">
              <a:extLst>
                <a:ext uri="{FF2B5EF4-FFF2-40B4-BE49-F238E27FC236}">
                  <a16:creationId xmlns:a16="http://schemas.microsoft.com/office/drawing/2014/main" id="{DFEE9550-4FF8-3614-2A22-F6244EEA9EE3}"/>
                </a:ext>
              </a:extLst>
            </p:cNvPr>
            <p:cNvPicPr>
              <a:picLocks noChangeAspect="1"/>
            </p:cNvPicPr>
            <p:nvPr/>
          </p:nvPicPr>
          <p:blipFill>
            <a:blip r:embed="rId26"/>
            <a:stretch>
              <a:fillRect/>
            </a:stretch>
          </p:blipFill>
          <p:spPr>
            <a:xfrm>
              <a:off x="8284116" y="2971428"/>
              <a:ext cx="666568" cy="666569"/>
            </a:xfrm>
            <a:prstGeom prst="rect">
              <a:avLst/>
            </a:prstGeom>
          </p:spPr>
        </p:pic>
      </p:grpSp>
      <p:pic>
        <p:nvPicPr>
          <p:cNvPr id="12" name="Picture 14" descr="What is IFS Food Certification and Why is it Important to Food Grade Bulk  Bag Buyer's?">
            <a:extLst>
              <a:ext uri="{FF2B5EF4-FFF2-40B4-BE49-F238E27FC236}">
                <a16:creationId xmlns:a16="http://schemas.microsoft.com/office/drawing/2014/main" id="{10168566-1E39-86B7-CC9B-03F4B75C57EB}"/>
              </a:ext>
            </a:extLst>
          </p:cNvPr>
          <p:cNvPicPr>
            <a:picLocks noChangeAspect="1" noChangeArrowheads="1"/>
          </p:cNvPicPr>
          <p:nvPr/>
        </p:nvPicPr>
        <p:blipFill rotWithShape="1">
          <a:blip r:embed="rId27">
            <a:clrChange>
              <a:clrFrom>
                <a:srgbClr val="FFFFFF"/>
              </a:clrFrom>
              <a:clrTo>
                <a:srgbClr val="FFFFFF">
                  <a:alpha val="0"/>
                </a:srgbClr>
              </a:clrTo>
            </a:clrChange>
            <a:extLst>
              <a:ext uri="{28A0092B-C50C-407E-A947-70E740481C1C}">
                <a14:useLocalDpi xmlns:a14="http://schemas.microsoft.com/office/drawing/2010/main" val="0"/>
              </a:ext>
            </a:extLst>
          </a:blip>
          <a:srcRect l="24396" t="-1" r="19152" b="5496"/>
          <a:stretch/>
        </p:blipFill>
        <p:spPr bwMode="auto">
          <a:xfrm>
            <a:off x="11122164" y="5333207"/>
            <a:ext cx="763425" cy="51121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6" descr="JAS-ANZ - Association of Accredited Certification Bodies">
            <a:extLst>
              <a:ext uri="{FF2B5EF4-FFF2-40B4-BE49-F238E27FC236}">
                <a16:creationId xmlns:a16="http://schemas.microsoft.com/office/drawing/2014/main" id="{B8B00004-EADD-4CAC-0F41-B78B0BD66066}"/>
              </a:ext>
            </a:extLst>
          </p:cNvPr>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10384798" y="5761153"/>
            <a:ext cx="617204" cy="617204"/>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8" descr="GLOBAL G.A.P. Logo PNG Vector (AI) Free Download">
            <a:extLst>
              <a:ext uri="{FF2B5EF4-FFF2-40B4-BE49-F238E27FC236}">
                <a16:creationId xmlns:a16="http://schemas.microsoft.com/office/drawing/2014/main" id="{F4E14B4C-AF50-5F36-4C42-6C4DB8AF5C3E}"/>
              </a:ext>
            </a:extLst>
          </p:cNvPr>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11239044" y="5958873"/>
            <a:ext cx="646545" cy="30172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Amazon Logo and symbol, meaning, history, sign.">
            <a:extLst>
              <a:ext uri="{FF2B5EF4-FFF2-40B4-BE49-F238E27FC236}">
                <a16:creationId xmlns:a16="http://schemas.microsoft.com/office/drawing/2014/main" id="{B6317D6A-AAB3-8B1C-A284-8B925785C84D}"/>
              </a:ext>
            </a:extLst>
          </p:cNvPr>
          <p:cNvPicPr>
            <a:picLocks noChangeAspect="1" noChangeArrowheads="1"/>
          </p:cNvPicPr>
          <p:nvPr/>
        </p:nvPicPr>
        <p:blipFill rotWithShape="1">
          <a:blip r:embed="rId30">
            <a:extLst>
              <a:ext uri="{28A0092B-C50C-407E-A947-70E740481C1C}">
                <a14:useLocalDpi xmlns:a14="http://schemas.microsoft.com/office/drawing/2010/main" val="0"/>
              </a:ext>
            </a:extLst>
          </a:blip>
          <a:srcRect t="31421" b="32381"/>
          <a:stretch/>
        </p:blipFill>
        <p:spPr bwMode="auto">
          <a:xfrm>
            <a:off x="10363959" y="6401204"/>
            <a:ext cx="1276084" cy="307939"/>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A green and white circle with blue text&#10;&#10;AI-generated content may be incorrect.">
            <a:extLst>
              <a:ext uri="{FF2B5EF4-FFF2-40B4-BE49-F238E27FC236}">
                <a16:creationId xmlns:a16="http://schemas.microsoft.com/office/drawing/2014/main" id="{E3602E71-F56A-CE37-1F0B-54F9E736EA81}"/>
              </a:ext>
            </a:extLst>
          </p:cNvPr>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10407565" y="5344741"/>
            <a:ext cx="608324" cy="379443"/>
          </a:xfrm>
          <a:prstGeom prst="rect">
            <a:avLst/>
          </a:prstGeom>
        </p:spPr>
      </p:pic>
      <p:pic>
        <p:nvPicPr>
          <p:cNvPr id="17" name="Picture 16" descr="A black and grey logo&#10;&#10;AI-generated content may be incorrect.">
            <a:extLst>
              <a:ext uri="{FF2B5EF4-FFF2-40B4-BE49-F238E27FC236}">
                <a16:creationId xmlns:a16="http://schemas.microsoft.com/office/drawing/2014/main" id="{378B787E-6469-BE7C-4D72-D53E76211BDA}"/>
              </a:ext>
            </a:extLst>
          </p:cNvPr>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5090117" y="2637593"/>
            <a:ext cx="958625" cy="195080"/>
          </a:xfrm>
          <a:prstGeom prst="rect">
            <a:avLst/>
          </a:prstGeom>
        </p:spPr>
      </p:pic>
    </p:spTree>
    <p:extLst>
      <p:ext uri="{BB962C8B-B14F-4D97-AF65-F5344CB8AC3E}">
        <p14:creationId xmlns:p14="http://schemas.microsoft.com/office/powerpoint/2010/main" val="9756220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597407" y="6185407"/>
            <a:ext cx="717296" cy="522221"/>
          </a:xfrm>
          <a:prstGeom prst="rect">
            <a:avLst/>
          </a:prstGeom>
        </p:spPr>
      </p:pic>
      <p:sp>
        <p:nvSpPr>
          <p:cNvPr id="3" name="object 3"/>
          <p:cNvSpPr txBox="1">
            <a:spLocks noGrp="1"/>
          </p:cNvSpPr>
          <p:nvPr>
            <p:ph type="title"/>
          </p:nvPr>
        </p:nvSpPr>
        <p:spPr>
          <a:xfrm flipH="1">
            <a:off x="431072" y="278131"/>
            <a:ext cx="10732849" cy="428387"/>
          </a:xfrm>
          <a:prstGeom prst="rect">
            <a:avLst/>
          </a:prstGeom>
        </p:spPr>
        <p:txBody>
          <a:bodyPr vert="horz" wrap="square" lIns="0" tIns="17780" rIns="0" bIns="0" rtlCol="0">
            <a:spAutoFit/>
          </a:bodyPr>
          <a:lstStyle/>
          <a:p>
            <a:pPr marL="16933">
              <a:lnSpc>
                <a:spcPct val="100000"/>
              </a:lnSpc>
              <a:spcBef>
                <a:spcPts val="140"/>
              </a:spcBef>
            </a:pPr>
            <a:r>
              <a:rPr lang="en-US" dirty="0"/>
              <a:t>China Africa Co-operations</a:t>
            </a:r>
            <a:endParaRPr spc="-13" dirty="0"/>
          </a:p>
        </p:txBody>
      </p:sp>
      <p:grpSp>
        <p:nvGrpSpPr>
          <p:cNvPr id="4" name="object 4"/>
          <p:cNvGrpSpPr/>
          <p:nvPr/>
        </p:nvGrpSpPr>
        <p:grpSpPr>
          <a:xfrm>
            <a:off x="3720593" y="1672385"/>
            <a:ext cx="4967393" cy="4617720"/>
            <a:chOff x="2790444" y="1254289"/>
            <a:chExt cx="3725545" cy="3463290"/>
          </a:xfrm>
        </p:grpSpPr>
        <p:pic>
          <p:nvPicPr>
            <p:cNvPr id="5" name="object 5"/>
            <p:cNvPicPr/>
            <p:nvPr/>
          </p:nvPicPr>
          <p:blipFill>
            <a:blip r:embed="rId3" cstate="print"/>
            <a:stretch>
              <a:fillRect/>
            </a:stretch>
          </p:blipFill>
          <p:spPr>
            <a:xfrm>
              <a:off x="2802636" y="1254289"/>
              <a:ext cx="3713353" cy="3463290"/>
            </a:xfrm>
            <a:prstGeom prst="rect">
              <a:avLst/>
            </a:prstGeom>
          </p:spPr>
        </p:pic>
        <p:sp>
          <p:nvSpPr>
            <p:cNvPr id="6" name="object 6"/>
            <p:cNvSpPr/>
            <p:nvPr/>
          </p:nvSpPr>
          <p:spPr>
            <a:xfrm>
              <a:off x="2932176" y="1518411"/>
              <a:ext cx="3217545" cy="2959100"/>
            </a:xfrm>
            <a:custGeom>
              <a:avLst/>
              <a:gdLst/>
              <a:ahLst/>
              <a:cxnLst/>
              <a:rect l="l" t="t" r="r" b="b"/>
              <a:pathLst>
                <a:path w="3217545" h="2959100">
                  <a:moveTo>
                    <a:pt x="2353056" y="1476248"/>
                  </a:moveTo>
                  <a:lnTo>
                    <a:pt x="2351328" y="1429308"/>
                  </a:lnTo>
                  <a:lnTo>
                    <a:pt x="2346248" y="1383207"/>
                  </a:lnTo>
                  <a:lnTo>
                    <a:pt x="2337917" y="1338059"/>
                  </a:lnTo>
                  <a:lnTo>
                    <a:pt x="2326449" y="1293952"/>
                  </a:lnTo>
                  <a:lnTo>
                    <a:pt x="2311958" y="1251013"/>
                  </a:lnTo>
                  <a:lnTo>
                    <a:pt x="2294534" y="1209332"/>
                  </a:lnTo>
                  <a:lnTo>
                    <a:pt x="2274316" y="1168996"/>
                  </a:lnTo>
                  <a:lnTo>
                    <a:pt x="2251392" y="1130134"/>
                  </a:lnTo>
                  <a:lnTo>
                    <a:pt x="2225891" y="1092835"/>
                  </a:lnTo>
                  <a:lnTo>
                    <a:pt x="2197912" y="1057198"/>
                  </a:lnTo>
                  <a:lnTo>
                    <a:pt x="2167572" y="1023327"/>
                  </a:lnTo>
                  <a:lnTo>
                    <a:pt x="2134971" y="991336"/>
                  </a:lnTo>
                  <a:lnTo>
                    <a:pt x="2100237" y="961313"/>
                  </a:lnTo>
                  <a:lnTo>
                    <a:pt x="2063470" y="933361"/>
                  </a:lnTo>
                  <a:lnTo>
                    <a:pt x="2024786" y="907592"/>
                  </a:lnTo>
                  <a:lnTo>
                    <a:pt x="1984298" y="884097"/>
                  </a:lnTo>
                  <a:lnTo>
                    <a:pt x="1942109" y="862977"/>
                  </a:lnTo>
                  <a:lnTo>
                    <a:pt x="1898332" y="844359"/>
                  </a:lnTo>
                  <a:lnTo>
                    <a:pt x="1853082" y="828306"/>
                  </a:lnTo>
                  <a:lnTo>
                    <a:pt x="1806460" y="814959"/>
                  </a:lnTo>
                  <a:lnTo>
                    <a:pt x="1758594" y="804392"/>
                  </a:lnTo>
                  <a:lnTo>
                    <a:pt x="1709585" y="796721"/>
                  </a:lnTo>
                  <a:lnTo>
                    <a:pt x="1659534" y="792035"/>
                  </a:lnTo>
                  <a:lnTo>
                    <a:pt x="1608582" y="790448"/>
                  </a:lnTo>
                  <a:lnTo>
                    <a:pt x="1557616" y="792035"/>
                  </a:lnTo>
                  <a:lnTo>
                    <a:pt x="1507566" y="796721"/>
                  </a:lnTo>
                  <a:lnTo>
                    <a:pt x="1458556" y="804392"/>
                  </a:lnTo>
                  <a:lnTo>
                    <a:pt x="1410690" y="814959"/>
                  </a:lnTo>
                  <a:lnTo>
                    <a:pt x="1364068" y="828306"/>
                  </a:lnTo>
                  <a:lnTo>
                    <a:pt x="1318818" y="844359"/>
                  </a:lnTo>
                  <a:lnTo>
                    <a:pt x="1275041" y="862977"/>
                  </a:lnTo>
                  <a:lnTo>
                    <a:pt x="1232852" y="884097"/>
                  </a:lnTo>
                  <a:lnTo>
                    <a:pt x="1192364" y="907592"/>
                  </a:lnTo>
                  <a:lnTo>
                    <a:pt x="1153680" y="933361"/>
                  </a:lnTo>
                  <a:lnTo>
                    <a:pt x="1116914" y="961313"/>
                  </a:lnTo>
                  <a:lnTo>
                    <a:pt x="1082179" y="991336"/>
                  </a:lnTo>
                  <a:lnTo>
                    <a:pt x="1049578" y="1023327"/>
                  </a:lnTo>
                  <a:lnTo>
                    <a:pt x="1019238" y="1057198"/>
                  </a:lnTo>
                  <a:lnTo>
                    <a:pt x="991260" y="1092835"/>
                  </a:lnTo>
                  <a:lnTo>
                    <a:pt x="965758" y="1130134"/>
                  </a:lnTo>
                  <a:lnTo>
                    <a:pt x="942835" y="1168996"/>
                  </a:lnTo>
                  <a:lnTo>
                    <a:pt x="922616" y="1209332"/>
                  </a:lnTo>
                  <a:lnTo>
                    <a:pt x="905192" y="1251013"/>
                  </a:lnTo>
                  <a:lnTo>
                    <a:pt x="890701" y="1293952"/>
                  </a:lnTo>
                  <a:lnTo>
                    <a:pt x="879233" y="1338059"/>
                  </a:lnTo>
                  <a:lnTo>
                    <a:pt x="870902" y="1383207"/>
                  </a:lnTo>
                  <a:lnTo>
                    <a:pt x="865822" y="1429308"/>
                  </a:lnTo>
                  <a:lnTo>
                    <a:pt x="864108" y="1476248"/>
                  </a:lnTo>
                  <a:lnTo>
                    <a:pt x="865822" y="1523199"/>
                  </a:lnTo>
                  <a:lnTo>
                    <a:pt x="870902" y="1569300"/>
                  </a:lnTo>
                  <a:lnTo>
                    <a:pt x="879233" y="1614449"/>
                  </a:lnTo>
                  <a:lnTo>
                    <a:pt x="890701" y="1658556"/>
                  </a:lnTo>
                  <a:lnTo>
                    <a:pt x="905192" y="1701495"/>
                  </a:lnTo>
                  <a:lnTo>
                    <a:pt x="922616" y="1743176"/>
                  </a:lnTo>
                  <a:lnTo>
                    <a:pt x="942835" y="1783511"/>
                  </a:lnTo>
                  <a:lnTo>
                    <a:pt x="965758" y="1822373"/>
                  </a:lnTo>
                  <a:lnTo>
                    <a:pt x="991260" y="1859673"/>
                  </a:lnTo>
                  <a:lnTo>
                    <a:pt x="1019238" y="1895309"/>
                  </a:lnTo>
                  <a:lnTo>
                    <a:pt x="1049578" y="1929180"/>
                  </a:lnTo>
                  <a:lnTo>
                    <a:pt x="1082179" y="1961172"/>
                  </a:lnTo>
                  <a:lnTo>
                    <a:pt x="1116914" y="1991194"/>
                  </a:lnTo>
                  <a:lnTo>
                    <a:pt x="1153680" y="2019147"/>
                  </a:lnTo>
                  <a:lnTo>
                    <a:pt x="1192364" y="2044915"/>
                  </a:lnTo>
                  <a:lnTo>
                    <a:pt x="1232852" y="2068410"/>
                  </a:lnTo>
                  <a:lnTo>
                    <a:pt x="1275041" y="2089531"/>
                  </a:lnTo>
                  <a:lnTo>
                    <a:pt x="1318818" y="2108149"/>
                  </a:lnTo>
                  <a:lnTo>
                    <a:pt x="1364068" y="2124202"/>
                  </a:lnTo>
                  <a:lnTo>
                    <a:pt x="1410690" y="2137549"/>
                  </a:lnTo>
                  <a:lnTo>
                    <a:pt x="1458556" y="2148116"/>
                  </a:lnTo>
                  <a:lnTo>
                    <a:pt x="1507566" y="2155787"/>
                  </a:lnTo>
                  <a:lnTo>
                    <a:pt x="1557616" y="2160473"/>
                  </a:lnTo>
                  <a:lnTo>
                    <a:pt x="1608582" y="2162048"/>
                  </a:lnTo>
                  <a:lnTo>
                    <a:pt x="1659534" y="2160473"/>
                  </a:lnTo>
                  <a:lnTo>
                    <a:pt x="1709585" y="2155787"/>
                  </a:lnTo>
                  <a:lnTo>
                    <a:pt x="1758594" y="2148116"/>
                  </a:lnTo>
                  <a:lnTo>
                    <a:pt x="1806460" y="2137549"/>
                  </a:lnTo>
                  <a:lnTo>
                    <a:pt x="1853082" y="2124202"/>
                  </a:lnTo>
                  <a:lnTo>
                    <a:pt x="1898332" y="2108149"/>
                  </a:lnTo>
                  <a:lnTo>
                    <a:pt x="1942109" y="2089531"/>
                  </a:lnTo>
                  <a:lnTo>
                    <a:pt x="1984298" y="2068410"/>
                  </a:lnTo>
                  <a:lnTo>
                    <a:pt x="2024786" y="2044915"/>
                  </a:lnTo>
                  <a:lnTo>
                    <a:pt x="2063470" y="2019147"/>
                  </a:lnTo>
                  <a:lnTo>
                    <a:pt x="2100237" y="1991194"/>
                  </a:lnTo>
                  <a:lnTo>
                    <a:pt x="2134971" y="1961172"/>
                  </a:lnTo>
                  <a:lnTo>
                    <a:pt x="2167572" y="1929180"/>
                  </a:lnTo>
                  <a:lnTo>
                    <a:pt x="2197912" y="1895309"/>
                  </a:lnTo>
                  <a:lnTo>
                    <a:pt x="2225891" y="1859673"/>
                  </a:lnTo>
                  <a:lnTo>
                    <a:pt x="2251392" y="1822373"/>
                  </a:lnTo>
                  <a:lnTo>
                    <a:pt x="2274316" y="1783511"/>
                  </a:lnTo>
                  <a:lnTo>
                    <a:pt x="2294534" y="1743176"/>
                  </a:lnTo>
                  <a:lnTo>
                    <a:pt x="2311958" y="1701495"/>
                  </a:lnTo>
                  <a:lnTo>
                    <a:pt x="2326449" y="1658556"/>
                  </a:lnTo>
                  <a:lnTo>
                    <a:pt x="2337917" y="1614449"/>
                  </a:lnTo>
                  <a:lnTo>
                    <a:pt x="2346248" y="1569300"/>
                  </a:lnTo>
                  <a:lnTo>
                    <a:pt x="2351328" y="1523199"/>
                  </a:lnTo>
                  <a:lnTo>
                    <a:pt x="2353056" y="1476248"/>
                  </a:lnTo>
                  <a:close/>
                </a:path>
                <a:path w="3217545" h="2959100">
                  <a:moveTo>
                    <a:pt x="3217164" y="1485900"/>
                  </a:moveTo>
                  <a:lnTo>
                    <a:pt x="3216389" y="1435100"/>
                  </a:lnTo>
                  <a:lnTo>
                    <a:pt x="3214116" y="1384300"/>
                  </a:lnTo>
                  <a:lnTo>
                    <a:pt x="3210331" y="1346200"/>
                  </a:lnTo>
                  <a:lnTo>
                    <a:pt x="3205086" y="1295400"/>
                  </a:lnTo>
                  <a:lnTo>
                    <a:pt x="3198393" y="1257300"/>
                  </a:lnTo>
                  <a:lnTo>
                    <a:pt x="3190265" y="1206500"/>
                  </a:lnTo>
                  <a:lnTo>
                    <a:pt x="3180740" y="1168400"/>
                  </a:lnTo>
                  <a:lnTo>
                    <a:pt x="3169831" y="1117600"/>
                  </a:lnTo>
                  <a:lnTo>
                    <a:pt x="3157563" y="1079500"/>
                  </a:lnTo>
                  <a:lnTo>
                    <a:pt x="3143948" y="1041400"/>
                  </a:lnTo>
                  <a:lnTo>
                    <a:pt x="3129026" y="990600"/>
                  </a:lnTo>
                  <a:lnTo>
                    <a:pt x="3112808" y="952500"/>
                  </a:lnTo>
                  <a:lnTo>
                    <a:pt x="3095307" y="914400"/>
                  </a:lnTo>
                  <a:lnTo>
                    <a:pt x="3076575" y="876300"/>
                  </a:lnTo>
                  <a:lnTo>
                    <a:pt x="3056610" y="838200"/>
                  </a:lnTo>
                  <a:lnTo>
                    <a:pt x="3035439" y="800100"/>
                  </a:lnTo>
                  <a:lnTo>
                    <a:pt x="3013075" y="762000"/>
                  </a:lnTo>
                  <a:lnTo>
                    <a:pt x="2989567" y="723900"/>
                  </a:lnTo>
                  <a:lnTo>
                    <a:pt x="2964916" y="685800"/>
                  </a:lnTo>
                  <a:lnTo>
                    <a:pt x="2939148" y="647700"/>
                  </a:lnTo>
                  <a:lnTo>
                    <a:pt x="2912287" y="609600"/>
                  </a:lnTo>
                  <a:lnTo>
                    <a:pt x="2884360" y="584200"/>
                  </a:lnTo>
                  <a:lnTo>
                    <a:pt x="2855379" y="546100"/>
                  </a:lnTo>
                  <a:lnTo>
                    <a:pt x="2825369" y="508000"/>
                  </a:lnTo>
                  <a:lnTo>
                    <a:pt x="2794355" y="482600"/>
                  </a:lnTo>
                  <a:lnTo>
                    <a:pt x="2762364" y="444500"/>
                  </a:lnTo>
                  <a:lnTo>
                    <a:pt x="2729407" y="419100"/>
                  </a:lnTo>
                  <a:lnTo>
                    <a:pt x="2695511" y="393700"/>
                  </a:lnTo>
                  <a:lnTo>
                    <a:pt x="2660713" y="355600"/>
                  </a:lnTo>
                  <a:lnTo>
                    <a:pt x="2625013" y="330200"/>
                  </a:lnTo>
                  <a:lnTo>
                    <a:pt x="2588437" y="304800"/>
                  </a:lnTo>
                  <a:lnTo>
                    <a:pt x="2551023" y="279400"/>
                  </a:lnTo>
                  <a:lnTo>
                    <a:pt x="2512771" y="254000"/>
                  </a:lnTo>
                  <a:lnTo>
                    <a:pt x="2477135" y="230822"/>
                  </a:lnTo>
                  <a:lnTo>
                    <a:pt x="2477135" y="1485900"/>
                  </a:lnTo>
                  <a:lnTo>
                    <a:pt x="2475750" y="1524000"/>
                  </a:lnTo>
                  <a:lnTo>
                    <a:pt x="2471674" y="1574800"/>
                  </a:lnTo>
                  <a:lnTo>
                    <a:pt x="2464968" y="1612900"/>
                  </a:lnTo>
                  <a:lnTo>
                    <a:pt x="2455710" y="1663700"/>
                  </a:lnTo>
                  <a:lnTo>
                    <a:pt x="2443975" y="1701800"/>
                  </a:lnTo>
                  <a:lnTo>
                    <a:pt x="2429827" y="1739900"/>
                  </a:lnTo>
                  <a:lnTo>
                    <a:pt x="2413343" y="1778000"/>
                  </a:lnTo>
                  <a:lnTo>
                    <a:pt x="2394610" y="1828800"/>
                  </a:lnTo>
                  <a:lnTo>
                    <a:pt x="2373680" y="1866900"/>
                  </a:lnTo>
                  <a:lnTo>
                    <a:pt x="2350630" y="1892300"/>
                  </a:lnTo>
                  <a:lnTo>
                    <a:pt x="2325547" y="1930400"/>
                  </a:lnTo>
                  <a:lnTo>
                    <a:pt x="2298496" y="1968500"/>
                  </a:lnTo>
                  <a:lnTo>
                    <a:pt x="2269540" y="2006600"/>
                  </a:lnTo>
                  <a:lnTo>
                    <a:pt x="2238781" y="2032000"/>
                  </a:lnTo>
                  <a:lnTo>
                    <a:pt x="2206256" y="2057400"/>
                  </a:lnTo>
                  <a:lnTo>
                    <a:pt x="2172068" y="2095500"/>
                  </a:lnTo>
                  <a:lnTo>
                    <a:pt x="2136279" y="2120900"/>
                  </a:lnTo>
                  <a:lnTo>
                    <a:pt x="2098954" y="2146300"/>
                  </a:lnTo>
                  <a:lnTo>
                    <a:pt x="2060181" y="2171700"/>
                  </a:lnTo>
                  <a:lnTo>
                    <a:pt x="2020023" y="2184400"/>
                  </a:lnTo>
                  <a:lnTo>
                    <a:pt x="1978558" y="2209800"/>
                  </a:lnTo>
                  <a:lnTo>
                    <a:pt x="1892007" y="2235200"/>
                  </a:lnTo>
                  <a:lnTo>
                    <a:pt x="1754200" y="2273300"/>
                  </a:lnTo>
                  <a:lnTo>
                    <a:pt x="1706422" y="2273300"/>
                  </a:lnTo>
                  <a:lnTo>
                    <a:pt x="1657858" y="2286000"/>
                  </a:lnTo>
                  <a:lnTo>
                    <a:pt x="1559293" y="2286000"/>
                  </a:lnTo>
                  <a:lnTo>
                    <a:pt x="1510728" y="2273300"/>
                  </a:lnTo>
                  <a:lnTo>
                    <a:pt x="1462951" y="2273300"/>
                  </a:lnTo>
                  <a:lnTo>
                    <a:pt x="1325143" y="2235200"/>
                  </a:lnTo>
                  <a:lnTo>
                    <a:pt x="1238592" y="2209800"/>
                  </a:lnTo>
                  <a:lnTo>
                    <a:pt x="1197127" y="2184400"/>
                  </a:lnTo>
                  <a:lnTo>
                    <a:pt x="1156970" y="2171700"/>
                  </a:lnTo>
                  <a:lnTo>
                    <a:pt x="1118196" y="2146300"/>
                  </a:lnTo>
                  <a:lnTo>
                    <a:pt x="1080871" y="2120900"/>
                  </a:lnTo>
                  <a:lnTo>
                    <a:pt x="1045083" y="2095500"/>
                  </a:lnTo>
                  <a:lnTo>
                    <a:pt x="1010894" y="2057400"/>
                  </a:lnTo>
                  <a:lnTo>
                    <a:pt x="978369" y="2032000"/>
                  </a:lnTo>
                  <a:lnTo>
                    <a:pt x="947610" y="2006600"/>
                  </a:lnTo>
                  <a:lnTo>
                    <a:pt x="918654" y="1968500"/>
                  </a:lnTo>
                  <a:lnTo>
                    <a:pt x="891603" y="1930400"/>
                  </a:lnTo>
                  <a:lnTo>
                    <a:pt x="866521" y="1892300"/>
                  </a:lnTo>
                  <a:lnTo>
                    <a:pt x="843470" y="1866900"/>
                  </a:lnTo>
                  <a:lnTo>
                    <a:pt x="822540" y="1828800"/>
                  </a:lnTo>
                  <a:lnTo>
                    <a:pt x="803808" y="1778000"/>
                  </a:lnTo>
                  <a:lnTo>
                    <a:pt x="787323" y="1739900"/>
                  </a:lnTo>
                  <a:lnTo>
                    <a:pt x="773176" y="1701800"/>
                  </a:lnTo>
                  <a:lnTo>
                    <a:pt x="761441" y="1663700"/>
                  </a:lnTo>
                  <a:lnTo>
                    <a:pt x="752182" y="1612900"/>
                  </a:lnTo>
                  <a:lnTo>
                    <a:pt x="745477" y="1574800"/>
                  </a:lnTo>
                  <a:lnTo>
                    <a:pt x="741400" y="1524000"/>
                  </a:lnTo>
                  <a:lnTo>
                    <a:pt x="740029" y="1485900"/>
                  </a:lnTo>
                  <a:lnTo>
                    <a:pt x="741400" y="1435100"/>
                  </a:lnTo>
                  <a:lnTo>
                    <a:pt x="745477" y="1397000"/>
                  </a:lnTo>
                  <a:lnTo>
                    <a:pt x="752182" y="1346200"/>
                  </a:lnTo>
                  <a:lnTo>
                    <a:pt x="761441" y="1308100"/>
                  </a:lnTo>
                  <a:lnTo>
                    <a:pt x="773176" y="1257300"/>
                  </a:lnTo>
                  <a:lnTo>
                    <a:pt x="787323" y="1219200"/>
                  </a:lnTo>
                  <a:lnTo>
                    <a:pt x="803808" y="1181100"/>
                  </a:lnTo>
                  <a:lnTo>
                    <a:pt x="822540" y="1143000"/>
                  </a:lnTo>
                  <a:lnTo>
                    <a:pt x="843470" y="1104900"/>
                  </a:lnTo>
                  <a:lnTo>
                    <a:pt x="866521" y="1066800"/>
                  </a:lnTo>
                  <a:lnTo>
                    <a:pt x="891603" y="1028700"/>
                  </a:lnTo>
                  <a:lnTo>
                    <a:pt x="918654" y="990600"/>
                  </a:lnTo>
                  <a:lnTo>
                    <a:pt x="947610" y="965200"/>
                  </a:lnTo>
                  <a:lnTo>
                    <a:pt x="978369" y="927100"/>
                  </a:lnTo>
                  <a:lnTo>
                    <a:pt x="1010894" y="901700"/>
                  </a:lnTo>
                  <a:lnTo>
                    <a:pt x="1045083" y="876300"/>
                  </a:lnTo>
                  <a:lnTo>
                    <a:pt x="1080871" y="850900"/>
                  </a:lnTo>
                  <a:lnTo>
                    <a:pt x="1118196" y="825500"/>
                  </a:lnTo>
                  <a:lnTo>
                    <a:pt x="1156970" y="800100"/>
                  </a:lnTo>
                  <a:lnTo>
                    <a:pt x="1197127" y="774700"/>
                  </a:lnTo>
                  <a:lnTo>
                    <a:pt x="1238592" y="762000"/>
                  </a:lnTo>
                  <a:lnTo>
                    <a:pt x="1281290" y="736600"/>
                  </a:lnTo>
                  <a:lnTo>
                    <a:pt x="1416050" y="698500"/>
                  </a:lnTo>
                  <a:lnTo>
                    <a:pt x="1462951" y="685800"/>
                  </a:lnTo>
                  <a:lnTo>
                    <a:pt x="1754200" y="685800"/>
                  </a:lnTo>
                  <a:lnTo>
                    <a:pt x="1801101" y="698500"/>
                  </a:lnTo>
                  <a:lnTo>
                    <a:pt x="1935861" y="736600"/>
                  </a:lnTo>
                  <a:lnTo>
                    <a:pt x="1978558" y="762000"/>
                  </a:lnTo>
                  <a:lnTo>
                    <a:pt x="2020023" y="774700"/>
                  </a:lnTo>
                  <a:lnTo>
                    <a:pt x="2060181" y="800100"/>
                  </a:lnTo>
                  <a:lnTo>
                    <a:pt x="2098954" y="825500"/>
                  </a:lnTo>
                  <a:lnTo>
                    <a:pt x="2136279" y="850900"/>
                  </a:lnTo>
                  <a:lnTo>
                    <a:pt x="2172068" y="876300"/>
                  </a:lnTo>
                  <a:lnTo>
                    <a:pt x="2206256" y="901700"/>
                  </a:lnTo>
                  <a:lnTo>
                    <a:pt x="2238781" y="927100"/>
                  </a:lnTo>
                  <a:lnTo>
                    <a:pt x="2269540" y="965200"/>
                  </a:lnTo>
                  <a:lnTo>
                    <a:pt x="2298496" y="990600"/>
                  </a:lnTo>
                  <a:lnTo>
                    <a:pt x="2325547" y="1028700"/>
                  </a:lnTo>
                  <a:lnTo>
                    <a:pt x="2350630" y="1066800"/>
                  </a:lnTo>
                  <a:lnTo>
                    <a:pt x="2373680" y="1104900"/>
                  </a:lnTo>
                  <a:lnTo>
                    <a:pt x="2394610" y="1143000"/>
                  </a:lnTo>
                  <a:lnTo>
                    <a:pt x="2413343" y="1181100"/>
                  </a:lnTo>
                  <a:lnTo>
                    <a:pt x="2429827" y="1219200"/>
                  </a:lnTo>
                  <a:lnTo>
                    <a:pt x="2443975" y="1257300"/>
                  </a:lnTo>
                  <a:lnTo>
                    <a:pt x="2455710" y="1308100"/>
                  </a:lnTo>
                  <a:lnTo>
                    <a:pt x="2464968" y="1346200"/>
                  </a:lnTo>
                  <a:lnTo>
                    <a:pt x="2471674" y="1397000"/>
                  </a:lnTo>
                  <a:lnTo>
                    <a:pt x="2475750" y="1435100"/>
                  </a:lnTo>
                  <a:lnTo>
                    <a:pt x="2477135" y="1485900"/>
                  </a:lnTo>
                  <a:lnTo>
                    <a:pt x="2477135" y="230822"/>
                  </a:lnTo>
                  <a:lnTo>
                    <a:pt x="2473718" y="228600"/>
                  </a:lnTo>
                  <a:lnTo>
                    <a:pt x="2433891" y="203200"/>
                  </a:lnTo>
                  <a:lnTo>
                    <a:pt x="2393302" y="190500"/>
                  </a:lnTo>
                  <a:lnTo>
                    <a:pt x="2351976" y="165100"/>
                  </a:lnTo>
                  <a:lnTo>
                    <a:pt x="2309926" y="152400"/>
                  </a:lnTo>
                  <a:lnTo>
                    <a:pt x="2267191" y="127000"/>
                  </a:lnTo>
                  <a:lnTo>
                    <a:pt x="2223782" y="114300"/>
                  </a:lnTo>
                  <a:lnTo>
                    <a:pt x="2179726" y="88900"/>
                  </a:lnTo>
                  <a:lnTo>
                    <a:pt x="1997456" y="38100"/>
                  </a:lnTo>
                  <a:lnTo>
                    <a:pt x="1950504" y="38100"/>
                  </a:lnTo>
                  <a:lnTo>
                    <a:pt x="1855050" y="12700"/>
                  </a:lnTo>
                  <a:lnTo>
                    <a:pt x="1806600" y="12700"/>
                  </a:lnTo>
                  <a:lnTo>
                    <a:pt x="1757718" y="0"/>
                  </a:lnTo>
                  <a:lnTo>
                    <a:pt x="1459433" y="0"/>
                  </a:lnTo>
                  <a:lnTo>
                    <a:pt x="1410550" y="12700"/>
                  </a:lnTo>
                  <a:lnTo>
                    <a:pt x="1362100" y="12700"/>
                  </a:lnTo>
                  <a:lnTo>
                    <a:pt x="1266647" y="38100"/>
                  </a:lnTo>
                  <a:lnTo>
                    <a:pt x="1219695" y="38100"/>
                  </a:lnTo>
                  <a:lnTo>
                    <a:pt x="1037424" y="88900"/>
                  </a:lnTo>
                  <a:lnTo>
                    <a:pt x="993368" y="114300"/>
                  </a:lnTo>
                  <a:lnTo>
                    <a:pt x="949960" y="127000"/>
                  </a:lnTo>
                  <a:lnTo>
                    <a:pt x="907224" y="152400"/>
                  </a:lnTo>
                  <a:lnTo>
                    <a:pt x="865174" y="165100"/>
                  </a:lnTo>
                  <a:lnTo>
                    <a:pt x="823849" y="190500"/>
                  </a:lnTo>
                  <a:lnTo>
                    <a:pt x="783259" y="203200"/>
                  </a:lnTo>
                  <a:lnTo>
                    <a:pt x="743432" y="228600"/>
                  </a:lnTo>
                  <a:lnTo>
                    <a:pt x="704380" y="254000"/>
                  </a:lnTo>
                  <a:lnTo>
                    <a:pt x="666127" y="279400"/>
                  </a:lnTo>
                  <a:lnTo>
                    <a:pt x="628713" y="304800"/>
                  </a:lnTo>
                  <a:lnTo>
                    <a:pt x="592137" y="330200"/>
                  </a:lnTo>
                  <a:lnTo>
                    <a:pt x="556437" y="355600"/>
                  </a:lnTo>
                  <a:lnTo>
                    <a:pt x="521639" y="393700"/>
                  </a:lnTo>
                  <a:lnTo>
                    <a:pt x="487743" y="419100"/>
                  </a:lnTo>
                  <a:lnTo>
                    <a:pt x="454787" y="444500"/>
                  </a:lnTo>
                  <a:lnTo>
                    <a:pt x="422795" y="482600"/>
                  </a:lnTo>
                  <a:lnTo>
                    <a:pt x="391782" y="508000"/>
                  </a:lnTo>
                  <a:lnTo>
                    <a:pt x="361772" y="546100"/>
                  </a:lnTo>
                  <a:lnTo>
                    <a:pt x="332790" y="584200"/>
                  </a:lnTo>
                  <a:lnTo>
                    <a:pt x="304863" y="609600"/>
                  </a:lnTo>
                  <a:lnTo>
                    <a:pt x="278003" y="647700"/>
                  </a:lnTo>
                  <a:lnTo>
                    <a:pt x="252234" y="685800"/>
                  </a:lnTo>
                  <a:lnTo>
                    <a:pt x="227584" y="723900"/>
                  </a:lnTo>
                  <a:lnTo>
                    <a:pt x="204076" y="762000"/>
                  </a:lnTo>
                  <a:lnTo>
                    <a:pt x="181711" y="800100"/>
                  </a:lnTo>
                  <a:lnTo>
                    <a:pt x="160540" y="838200"/>
                  </a:lnTo>
                  <a:lnTo>
                    <a:pt x="140576" y="876300"/>
                  </a:lnTo>
                  <a:lnTo>
                    <a:pt x="121843" y="914400"/>
                  </a:lnTo>
                  <a:lnTo>
                    <a:pt x="104343" y="952500"/>
                  </a:lnTo>
                  <a:lnTo>
                    <a:pt x="88125" y="990600"/>
                  </a:lnTo>
                  <a:lnTo>
                    <a:pt x="73202" y="1041400"/>
                  </a:lnTo>
                  <a:lnTo>
                    <a:pt x="59588" y="1079500"/>
                  </a:lnTo>
                  <a:lnTo>
                    <a:pt x="47320" y="1117600"/>
                  </a:lnTo>
                  <a:lnTo>
                    <a:pt x="36410" y="1168400"/>
                  </a:lnTo>
                  <a:lnTo>
                    <a:pt x="26885" y="1206500"/>
                  </a:lnTo>
                  <a:lnTo>
                    <a:pt x="18757" y="1257300"/>
                  </a:lnTo>
                  <a:lnTo>
                    <a:pt x="12065" y="1295400"/>
                  </a:lnTo>
                  <a:lnTo>
                    <a:pt x="6819" y="1346200"/>
                  </a:lnTo>
                  <a:lnTo>
                    <a:pt x="3035" y="1384300"/>
                  </a:lnTo>
                  <a:lnTo>
                    <a:pt x="762" y="1435100"/>
                  </a:lnTo>
                  <a:lnTo>
                    <a:pt x="0" y="1485900"/>
                  </a:lnTo>
                  <a:lnTo>
                    <a:pt x="762" y="1524000"/>
                  </a:lnTo>
                  <a:lnTo>
                    <a:pt x="3035" y="1574800"/>
                  </a:lnTo>
                  <a:lnTo>
                    <a:pt x="6819" y="1625600"/>
                  </a:lnTo>
                  <a:lnTo>
                    <a:pt x="12065" y="1663700"/>
                  </a:lnTo>
                  <a:lnTo>
                    <a:pt x="18757" y="1714500"/>
                  </a:lnTo>
                  <a:lnTo>
                    <a:pt x="26885" y="1752600"/>
                  </a:lnTo>
                  <a:lnTo>
                    <a:pt x="36410" y="1803400"/>
                  </a:lnTo>
                  <a:lnTo>
                    <a:pt x="47320" y="1841500"/>
                  </a:lnTo>
                  <a:lnTo>
                    <a:pt x="59588" y="1879600"/>
                  </a:lnTo>
                  <a:lnTo>
                    <a:pt x="73202" y="1930400"/>
                  </a:lnTo>
                  <a:lnTo>
                    <a:pt x="88125" y="1968500"/>
                  </a:lnTo>
                  <a:lnTo>
                    <a:pt x="104343" y="2006600"/>
                  </a:lnTo>
                  <a:lnTo>
                    <a:pt x="121843" y="2044700"/>
                  </a:lnTo>
                  <a:lnTo>
                    <a:pt x="140576" y="2095500"/>
                  </a:lnTo>
                  <a:lnTo>
                    <a:pt x="160540" y="2133600"/>
                  </a:lnTo>
                  <a:lnTo>
                    <a:pt x="181711" y="2171700"/>
                  </a:lnTo>
                  <a:lnTo>
                    <a:pt x="204076" y="2209800"/>
                  </a:lnTo>
                  <a:lnTo>
                    <a:pt x="227584" y="2247900"/>
                  </a:lnTo>
                  <a:lnTo>
                    <a:pt x="252234" y="2286000"/>
                  </a:lnTo>
                  <a:lnTo>
                    <a:pt x="278003" y="2311400"/>
                  </a:lnTo>
                  <a:lnTo>
                    <a:pt x="304863" y="2349500"/>
                  </a:lnTo>
                  <a:lnTo>
                    <a:pt x="332790" y="2387600"/>
                  </a:lnTo>
                  <a:lnTo>
                    <a:pt x="361772" y="2413000"/>
                  </a:lnTo>
                  <a:lnTo>
                    <a:pt x="391782" y="2451100"/>
                  </a:lnTo>
                  <a:lnTo>
                    <a:pt x="422795" y="2489200"/>
                  </a:lnTo>
                  <a:lnTo>
                    <a:pt x="454787" y="2514600"/>
                  </a:lnTo>
                  <a:lnTo>
                    <a:pt x="487743" y="2540000"/>
                  </a:lnTo>
                  <a:lnTo>
                    <a:pt x="521639" y="2578100"/>
                  </a:lnTo>
                  <a:lnTo>
                    <a:pt x="556437" y="2603500"/>
                  </a:lnTo>
                  <a:lnTo>
                    <a:pt x="592137" y="2628900"/>
                  </a:lnTo>
                  <a:lnTo>
                    <a:pt x="628713" y="2654300"/>
                  </a:lnTo>
                  <a:lnTo>
                    <a:pt x="666127" y="2679700"/>
                  </a:lnTo>
                  <a:lnTo>
                    <a:pt x="704380" y="2705100"/>
                  </a:lnTo>
                  <a:lnTo>
                    <a:pt x="743432" y="2730500"/>
                  </a:lnTo>
                  <a:lnTo>
                    <a:pt x="783259" y="2755900"/>
                  </a:lnTo>
                  <a:lnTo>
                    <a:pt x="823849" y="2781300"/>
                  </a:lnTo>
                  <a:lnTo>
                    <a:pt x="865174" y="2794000"/>
                  </a:lnTo>
                  <a:lnTo>
                    <a:pt x="907224" y="2819400"/>
                  </a:lnTo>
                  <a:lnTo>
                    <a:pt x="949960" y="2832100"/>
                  </a:lnTo>
                  <a:lnTo>
                    <a:pt x="993368" y="2857500"/>
                  </a:lnTo>
                  <a:lnTo>
                    <a:pt x="1082103" y="2882900"/>
                  </a:lnTo>
                  <a:lnTo>
                    <a:pt x="1314132" y="2946400"/>
                  </a:lnTo>
                  <a:lnTo>
                    <a:pt x="1362100" y="2946400"/>
                  </a:lnTo>
                  <a:lnTo>
                    <a:pt x="1410550" y="2959100"/>
                  </a:lnTo>
                  <a:lnTo>
                    <a:pt x="1806600" y="2959100"/>
                  </a:lnTo>
                  <a:lnTo>
                    <a:pt x="1855050" y="2946400"/>
                  </a:lnTo>
                  <a:lnTo>
                    <a:pt x="1903018" y="2946400"/>
                  </a:lnTo>
                  <a:lnTo>
                    <a:pt x="2135047" y="2882900"/>
                  </a:lnTo>
                  <a:lnTo>
                    <a:pt x="2223782" y="2857500"/>
                  </a:lnTo>
                  <a:lnTo>
                    <a:pt x="2267191" y="2832100"/>
                  </a:lnTo>
                  <a:lnTo>
                    <a:pt x="2309926" y="2819400"/>
                  </a:lnTo>
                  <a:lnTo>
                    <a:pt x="2351976" y="2794000"/>
                  </a:lnTo>
                  <a:lnTo>
                    <a:pt x="2393302" y="2781300"/>
                  </a:lnTo>
                  <a:lnTo>
                    <a:pt x="2433891" y="2755900"/>
                  </a:lnTo>
                  <a:lnTo>
                    <a:pt x="2473718" y="2730500"/>
                  </a:lnTo>
                  <a:lnTo>
                    <a:pt x="2512771" y="2705100"/>
                  </a:lnTo>
                  <a:lnTo>
                    <a:pt x="2551023" y="2679700"/>
                  </a:lnTo>
                  <a:lnTo>
                    <a:pt x="2588437" y="2654300"/>
                  </a:lnTo>
                  <a:lnTo>
                    <a:pt x="2625013" y="2628900"/>
                  </a:lnTo>
                  <a:lnTo>
                    <a:pt x="2660713" y="2603500"/>
                  </a:lnTo>
                  <a:lnTo>
                    <a:pt x="2695511" y="2578100"/>
                  </a:lnTo>
                  <a:lnTo>
                    <a:pt x="2729407" y="2540000"/>
                  </a:lnTo>
                  <a:lnTo>
                    <a:pt x="2762364" y="2514600"/>
                  </a:lnTo>
                  <a:lnTo>
                    <a:pt x="2794355" y="2489200"/>
                  </a:lnTo>
                  <a:lnTo>
                    <a:pt x="2825369" y="2451100"/>
                  </a:lnTo>
                  <a:lnTo>
                    <a:pt x="2855379" y="2413000"/>
                  </a:lnTo>
                  <a:lnTo>
                    <a:pt x="2884360" y="2387600"/>
                  </a:lnTo>
                  <a:lnTo>
                    <a:pt x="2912287" y="2349500"/>
                  </a:lnTo>
                  <a:lnTo>
                    <a:pt x="2939148" y="2311400"/>
                  </a:lnTo>
                  <a:lnTo>
                    <a:pt x="2964916" y="2286000"/>
                  </a:lnTo>
                  <a:lnTo>
                    <a:pt x="2989567" y="2247900"/>
                  </a:lnTo>
                  <a:lnTo>
                    <a:pt x="3013075" y="2209800"/>
                  </a:lnTo>
                  <a:lnTo>
                    <a:pt x="3035439" y="2171700"/>
                  </a:lnTo>
                  <a:lnTo>
                    <a:pt x="3056610" y="2133600"/>
                  </a:lnTo>
                  <a:lnTo>
                    <a:pt x="3076575" y="2095500"/>
                  </a:lnTo>
                  <a:lnTo>
                    <a:pt x="3095307" y="2044700"/>
                  </a:lnTo>
                  <a:lnTo>
                    <a:pt x="3112808" y="2006600"/>
                  </a:lnTo>
                  <a:lnTo>
                    <a:pt x="3129026" y="1968500"/>
                  </a:lnTo>
                  <a:lnTo>
                    <a:pt x="3143948" y="1930400"/>
                  </a:lnTo>
                  <a:lnTo>
                    <a:pt x="3157563" y="1879600"/>
                  </a:lnTo>
                  <a:lnTo>
                    <a:pt x="3169831" y="1841500"/>
                  </a:lnTo>
                  <a:lnTo>
                    <a:pt x="3180740" y="1803400"/>
                  </a:lnTo>
                  <a:lnTo>
                    <a:pt x="3190265" y="1752600"/>
                  </a:lnTo>
                  <a:lnTo>
                    <a:pt x="3198393" y="1714500"/>
                  </a:lnTo>
                  <a:lnTo>
                    <a:pt x="3205086" y="1663700"/>
                  </a:lnTo>
                  <a:lnTo>
                    <a:pt x="3210331" y="1625600"/>
                  </a:lnTo>
                  <a:lnTo>
                    <a:pt x="3214116" y="1574800"/>
                  </a:lnTo>
                  <a:lnTo>
                    <a:pt x="3216389" y="1524000"/>
                  </a:lnTo>
                  <a:lnTo>
                    <a:pt x="3217164" y="1485900"/>
                  </a:lnTo>
                  <a:close/>
                </a:path>
              </a:pathLst>
            </a:custGeom>
            <a:solidFill>
              <a:srgbClr val="FFFFFF"/>
            </a:solidFill>
          </p:spPr>
          <p:txBody>
            <a:bodyPr wrap="square" lIns="0" tIns="0" rIns="0" bIns="0" rtlCol="0"/>
            <a:lstStyle/>
            <a:p>
              <a:endParaRPr sz="2400"/>
            </a:p>
          </p:txBody>
        </p:sp>
        <p:pic>
          <p:nvPicPr>
            <p:cNvPr id="7" name="object 7"/>
            <p:cNvPicPr/>
            <p:nvPr/>
          </p:nvPicPr>
          <p:blipFill>
            <a:blip r:embed="rId4" cstate="print"/>
            <a:stretch>
              <a:fillRect/>
            </a:stretch>
          </p:blipFill>
          <p:spPr>
            <a:xfrm>
              <a:off x="3718560" y="2281427"/>
              <a:ext cx="1637538" cy="1520190"/>
            </a:xfrm>
            <a:prstGeom prst="rect">
              <a:avLst/>
            </a:prstGeom>
          </p:spPr>
        </p:pic>
        <p:sp>
          <p:nvSpPr>
            <p:cNvPr id="8" name="object 8"/>
            <p:cNvSpPr/>
            <p:nvPr/>
          </p:nvSpPr>
          <p:spPr>
            <a:xfrm>
              <a:off x="3796283" y="2321559"/>
              <a:ext cx="1489075" cy="1358900"/>
            </a:xfrm>
            <a:custGeom>
              <a:avLst/>
              <a:gdLst/>
              <a:ahLst/>
              <a:cxnLst/>
              <a:rect l="l" t="t" r="r" b="b"/>
              <a:pathLst>
                <a:path w="1489075" h="1358900">
                  <a:moveTo>
                    <a:pt x="892135" y="1346199"/>
                  </a:moveTo>
                  <a:lnTo>
                    <a:pt x="596924" y="1346199"/>
                  </a:lnTo>
                  <a:lnTo>
                    <a:pt x="645140" y="1358899"/>
                  </a:lnTo>
                  <a:lnTo>
                    <a:pt x="843914" y="1358899"/>
                  </a:lnTo>
                  <a:lnTo>
                    <a:pt x="892135" y="1346199"/>
                  </a:lnTo>
                  <a:close/>
                </a:path>
                <a:path w="1489075" h="1358900">
                  <a:moveTo>
                    <a:pt x="939069" y="12700"/>
                  </a:moveTo>
                  <a:lnTo>
                    <a:pt x="549687" y="12700"/>
                  </a:lnTo>
                  <a:lnTo>
                    <a:pt x="503439" y="25400"/>
                  </a:lnTo>
                  <a:lnTo>
                    <a:pt x="458188" y="50800"/>
                  </a:lnTo>
                  <a:lnTo>
                    <a:pt x="413943" y="63500"/>
                  </a:lnTo>
                  <a:lnTo>
                    <a:pt x="370713" y="88900"/>
                  </a:lnTo>
                  <a:lnTo>
                    <a:pt x="323343" y="114300"/>
                  </a:lnTo>
                  <a:lnTo>
                    <a:pt x="278878" y="139700"/>
                  </a:lnTo>
                  <a:lnTo>
                    <a:pt x="237311" y="177800"/>
                  </a:lnTo>
                  <a:lnTo>
                    <a:pt x="198640" y="215900"/>
                  </a:lnTo>
                  <a:lnTo>
                    <a:pt x="162858" y="254000"/>
                  </a:lnTo>
                  <a:lnTo>
                    <a:pt x="129963" y="292100"/>
                  </a:lnTo>
                  <a:lnTo>
                    <a:pt x="99949" y="330200"/>
                  </a:lnTo>
                  <a:lnTo>
                    <a:pt x="73458" y="381000"/>
                  </a:lnTo>
                  <a:lnTo>
                    <a:pt x="51031" y="431800"/>
                  </a:lnTo>
                  <a:lnTo>
                    <a:pt x="32671" y="469900"/>
                  </a:lnTo>
                  <a:lnTo>
                    <a:pt x="18384" y="520700"/>
                  </a:lnTo>
                  <a:lnTo>
                    <a:pt x="8173" y="571500"/>
                  </a:lnTo>
                  <a:lnTo>
                    <a:pt x="2044" y="622300"/>
                  </a:lnTo>
                  <a:lnTo>
                    <a:pt x="0" y="673100"/>
                  </a:lnTo>
                  <a:lnTo>
                    <a:pt x="2044" y="736600"/>
                  </a:lnTo>
                  <a:lnTo>
                    <a:pt x="8173" y="787400"/>
                  </a:lnTo>
                  <a:lnTo>
                    <a:pt x="18384" y="838200"/>
                  </a:lnTo>
                  <a:lnTo>
                    <a:pt x="32671" y="889000"/>
                  </a:lnTo>
                  <a:lnTo>
                    <a:pt x="51031" y="927100"/>
                  </a:lnTo>
                  <a:lnTo>
                    <a:pt x="73458" y="977900"/>
                  </a:lnTo>
                  <a:lnTo>
                    <a:pt x="99949" y="1028700"/>
                  </a:lnTo>
                  <a:lnTo>
                    <a:pt x="129963" y="1066800"/>
                  </a:lnTo>
                  <a:lnTo>
                    <a:pt x="162858" y="1104900"/>
                  </a:lnTo>
                  <a:lnTo>
                    <a:pt x="198640" y="1143000"/>
                  </a:lnTo>
                  <a:lnTo>
                    <a:pt x="237311" y="1181100"/>
                  </a:lnTo>
                  <a:lnTo>
                    <a:pt x="278878" y="1219199"/>
                  </a:lnTo>
                  <a:lnTo>
                    <a:pt x="323343" y="1244599"/>
                  </a:lnTo>
                  <a:lnTo>
                    <a:pt x="370713" y="1269999"/>
                  </a:lnTo>
                  <a:lnTo>
                    <a:pt x="413943" y="1295399"/>
                  </a:lnTo>
                  <a:lnTo>
                    <a:pt x="458188" y="1308099"/>
                  </a:lnTo>
                  <a:lnTo>
                    <a:pt x="503439" y="1333499"/>
                  </a:lnTo>
                  <a:lnTo>
                    <a:pt x="549687" y="1346199"/>
                  </a:lnTo>
                  <a:lnTo>
                    <a:pt x="939355" y="1346199"/>
                  </a:lnTo>
                  <a:lnTo>
                    <a:pt x="985575" y="1333499"/>
                  </a:lnTo>
                  <a:lnTo>
                    <a:pt x="1030795" y="1308099"/>
                  </a:lnTo>
                  <a:lnTo>
                    <a:pt x="1075015" y="1295399"/>
                  </a:lnTo>
                  <a:lnTo>
                    <a:pt x="1118235" y="1269999"/>
                  </a:lnTo>
                  <a:lnTo>
                    <a:pt x="1165604" y="1244599"/>
                  </a:lnTo>
                  <a:lnTo>
                    <a:pt x="852169" y="1244599"/>
                  </a:lnTo>
                  <a:lnTo>
                    <a:pt x="850773" y="1231899"/>
                  </a:lnTo>
                  <a:lnTo>
                    <a:pt x="850011" y="1231899"/>
                  </a:lnTo>
                  <a:lnTo>
                    <a:pt x="849629" y="1219199"/>
                  </a:lnTo>
                  <a:lnTo>
                    <a:pt x="851788" y="1219199"/>
                  </a:lnTo>
                  <a:lnTo>
                    <a:pt x="856868" y="1206499"/>
                  </a:lnTo>
                  <a:lnTo>
                    <a:pt x="861949" y="1206499"/>
                  </a:lnTo>
                  <a:lnTo>
                    <a:pt x="864742" y="1193800"/>
                  </a:lnTo>
                  <a:lnTo>
                    <a:pt x="858204" y="1181100"/>
                  </a:lnTo>
                  <a:lnTo>
                    <a:pt x="852366" y="1181100"/>
                  </a:lnTo>
                  <a:lnTo>
                    <a:pt x="853186" y="1168400"/>
                  </a:lnTo>
                  <a:lnTo>
                    <a:pt x="855624" y="1155700"/>
                  </a:lnTo>
                  <a:lnTo>
                    <a:pt x="861075" y="1155700"/>
                  </a:lnTo>
                  <a:lnTo>
                    <a:pt x="869598" y="1143000"/>
                  </a:lnTo>
                  <a:lnTo>
                    <a:pt x="881252" y="1130300"/>
                  </a:lnTo>
                  <a:lnTo>
                    <a:pt x="888773" y="1117600"/>
                  </a:lnTo>
                  <a:lnTo>
                    <a:pt x="893222" y="1117600"/>
                  </a:lnTo>
                  <a:lnTo>
                    <a:pt x="894576" y="1104900"/>
                  </a:lnTo>
                  <a:lnTo>
                    <a:pt x="892810" y="1092200"/>
                  </a:lnTo>
                  <a:lnTo>
                    <a:pt x="891502" y="1079500"/>
                  </a:lnTo>
                  <a:lnTo>
                    <a:pt x="890254" y="1079500"/>
                  </a:lnTo>
                  <a:lnTo>
                    <a:pt x="889077" y="1066800"/>
                  </a:lnTo>
                  <a:lnTo>
                    <a:pt x="887983" y="1054100"/>
                  </a:lnTo>
                  <a:lnTo>
                    <a:pt x="844930" y="1054100"/>
                  </a:lnTo>
                  <a:lnTo>
                    <a:pt x="838453" y="1041400"/>
                  </a:lnTo>
                  <a:lnTo>
                    <a:pt x="832230" y="1041400"/>
                  </a:lnTo>
                  <a:lnTo>
                    <a:pt x="829817" y="1028700"/>
                  </a:lnTo>
                  <a:lnTo>
                    <a:pt x="815848" y="1028700"/>
                  </a:lnTo>
                  <a:lnTo>
                    <a:pt x="807465" y="1016000"/>
                  </a:lnTo>
                  <a:lnTo>
                    <a:pt x="792988" y="1016000"/>
                  </a:lnTo>
                  <a:lnTo>
                    <a:pt x="789686" y="1003300"/>
                  </a:lnTo>
                  <a:lnTo>
                    <a:pt x="784478" y="1003300"/>
                  </a:lnTo>
                  <a:lnTo>
                    <a:pt x="782319" y="990600"/>
                  </a:lnTo>
                  <a:lnTo>
                    <a:pt x="779271" y="990600"/>
                  </a:lnTo>
                  <a:lnTo>
                    <a:pt x="772160" y="977900"/>
                  </a:lnTo>
                  <a:lnTo>
                    <a:pt x="767968" y="977900"/>
                  </a:lnTo>
                  <a:lnTo>
                    <a:pt x="766190" y="965200"/>
                  </a:lnTo>
                  <a:lnTo>
                    <a:pt x="730619" y="965200"/>
                  </a:lnTo>
                  <a:lnTo>
                    <a:pt x="714120" y="952500"/>
                  </a:lnTo>
                  <a:lnTo>
                    <a:pt x="705770" y="952500"/>
                  </a:lnTo>
                  <a:lnTo>
                    <a:pt x="700190" y="939800"/>
                  </a:lnTo>
                  <a:lnTo>
                    <a:pt x="693801" y="939800"/>
                  </a:lnTo>
                  <a:lnTo>
                    <a:pt x="687004" y="927100"/>
                  </a:lnTo>
                  <a:lnTo>
                    <a:pt x="618363" y="927100"/>
                  </a:lnTo>
                  <a:lnTo>
                    <a:pt x="611377" y="914400"/>
                  </a:lnTo>
                  <a:lnTo>
                    <a:pt x="593851" y="914400"/>
                  </a:lnTo>
                  <a:lnTo>
                    <a:pt x="588010" y="901700"/>
                  </a:lnTo>
                  <a:lnTo>
                    <a:pt x="565530" y="901700"/>
                  </a:lnTo>
                  <a:lnTo>
                    <a:pt x="560324" y="889000"/>
                  </a:lnTo>
                  <a:lnTo>
                    <a:pt x="544702" y="889000"/>
                  </a:lnTo>
                  <a:lnTo>
                    <a:pt x="540385" y="876300"/>
                  </a:lnTo>
                  <a:lnTo>
                    <a:pt x="536448" y="876300"/>
                  </a:lnTo>
                  <a:lnTo>
                    <a:pt x="535177" y="863600"/>
                  </a:lnTo>
                  <a:lnTo>
                    <a:pt x="533653" y="863600"/>
                  </a:lnTo>
                  <a:lnTo>
                    <a:pt x="531494" y="850900"/>
                  </a:lnTo>
                  <a:lnTo>
                    <a:pt x="529716" y="838200"/>
                  </a:lnTo>
                  <a:lnTo>
                    <a:pt x="527050" y="838200"/>
                  </a:lnTo>
                  <a:lnTo>
                    <a:pt x="523875" y="825500"/>
                  </a:lnTo>
                  <a:lnTo>
                    <a:pt x="519811" y="825500"/>
                  </a:lnTo>
                  <a:lnTo>
                    <a:pt x="514223" y="812800"/>
                  </a:lnTo>
                  <a:lnTo>
                    <a:pt x="451865" y="812800"/>
                  </a:lnTo>
                  <a:lnTo>
                    <a:pt x="450595" y="800100"/>
                  </a:lnTo>
                  <a:lnTo>
                    <a:pt x="447548" y="800100"/>
                  </a:lnTo>
                  <a:lnTo>
                    <a:pt x="446786" y="787400"/>
                  </a:lnTo>
                  <a:lnTo>
                    <a:pt x="443611" y="787400"/>
                  </a:lnTo>
                  <a:lnTo>
                    <a:pt x="438657" y="774700"/>
                  </a:lnTo>
                  <a:lnTo>
                    <a:pt x="422275" y="774700"/>
                  </a:lnTo>
                  <a:lnTo>
                    <a:pt x="417449" y="762000"/>
                  </a:lnTo>
                  <a:lnTo>
                    <a:pt x="420369" y="762000"/>
                  </a:lnTo>
                  <a:lnTo>
                    <a:pt x="420750" y="749300"/>
                  </a:lnTo>
                  <a:lnTo>
                    <a:pt x="417321" y="749300"/>
                  </a:lnTo>
                  <a:lnTo>
                    <a:pt x="410082" y="736600"/>
                  </a:lnTo>
                  <a:lnTo>
                    <a:pt x="402716" y="736600"/>
                  </a:lnTo>
                  <a:lnTo>
                    <a:pt x="399668" y="723900"/>
                  </a:lnTo>
                  <a:lnTo>
                    <a:pt x="395731" y="723900"/>
                  </a:lnTo>
                  <a:lnTo>
                    <a:pt x="391032" y="711200"/>
                  </a:lnTo>
                  <a:lnTo>
                    <a:pt x="383413" y="685800"/>
                  </a:lnTo>
                  <a:lnTo>
                    <a:pt x="377443" y="685800"/>
                  </a:lnTo>
                  <a:lnTo>
                    <a:pt x="374650" y="673100"/>
                  </a:lnTo>
                  <a:lnTo>
                    <a:pt x="363727" y="673100"/>
                  </a:lnTo>
                  <a:lnTo>
                    <a:pt x="359028" y="660400"/>
                  </a:lnTo>
                  <a:lnTo>
                    <a:pt x="340232" y="660400"/>
                  </a:lnTo>
                  <a:lnTo>
                    <a:pt x="337438" y="647700"/>
                  </a:lnTo>
                  <a:lnTo>
                    <a:pt x="320486" y="635000"/>
                  </a:lnTo>
                  <a:lnTo>
                    <a:pt x="312880" y="622300"/>
                  </a:lnTo>
                  <a:lnTo>
                    <a:pt x="310822" y="609600"/>
                  </a:lnTo>
                  <a:lnTo>
                    <a:pt x="302894" y="609600"/>
                  </a:lnTo>
                  <a:lnTo>
                    <a:pt x="298037" y="596900"/>
                  </a:lnTo>
                  <a:lnTo>
                    <a:pt x="293750" y="596900"/>
                  </a:lnTo>
                  <a:lnTo>
                    <a:pt x="290347" y="584200"/>
                  </a:lnTo>
                  <a:lnTo>
                    <a:pt x="288337" y="571500"/>
                  </a:lnTo>
                  <a:lnTo>
                    <a:pt x="287732" y="571500"/>
                  </a:lnTo>
                  <a:lnTo>
                    <a:pt x="288543" y="558800"/>
                  </a:lnTo>
                  <a:lnTo>
                    <a:pt x="287274" y="558800"/>
                  </a:lnTo>
                  <a:lnTo>
                    <a:pt x="287527" y="546100"/>
                  </a:lnTo>
                  <a:lnTo>
                    <a:pt x="287527" y="533400"/>
                  </a:lnTo>
                  <a:lnTo>
                    <a:pt x="287674" y="533400"/>
                  </a:lnTo>
                  <a:lnTo>
                    <a:pt x="288131" y="520700"/>
                  </a:lnTo>
                  <a:lnTo>
                    <a:pt x="288921" y="520700"/>
                  </a:lnTo>
                  <a:lnTo>
                    <a:pt x="291591" y="495300"/>
                  </a:lnTo>
                  <a:lnTo>
                    <a:pt x="291083" y="495300"/>
                  </a:lnTo>
                  <a:lnTo>
                    <a:pt x="288798" y="482600"/>
                  </a:lnTo>
                  <a:lnTo>
                    <a:pt x="286638" y="469900"/>
                  </a:lnTo>
                  <a:lnTo>
                    <a:pt x="288543" y="469900"/>
                  </a:lnTo>
                  <a:lnTo>
                    <a:pt x="289051" y="457200"/>
                  </a:lnTo>
                  <a:lnTo>
                    <a:pt x="309737" y="457200"/>
                  </a:lnTo>
                  <a:lnTo>
                    <a:pt x="303615" y="444500"/>
                  </a:lnTo>
                  <a:lnTo>
                    <a:pt x="295528" y="444500"/>
                  </a:lnTo>
                  <a:lnTo>
                    <a:pt x="277290" y="431800"/>
                  </a:lnTo>
                  <a:lnTo>
                    <a:pt x="264112" y="419100"/>
                  </a:lnTo>
                  <a:lnTo>
                    <a:pt x="252983" y="419100"/>
                  </a:lnTo>
                  <a:lnTo>
                    <a:pt x="256666" y="406400"/>
                  </a:lnTo>
                  <a:lnTo>
                    <a:pt x="237616" y="406400"/>
                  </a:lnTo>
                  <a:lnTo>
                    <a:pt x="236727" y="393700"/>
                  </a:lnTo>
                  <a:lnTo>
                    <a:pt x="235712" y="393700"/>
                  </a:lnTo>
                  <a:lnTo>
                    <a:pt x="234187" y="381000"/>
                  </a:lnTo>
                  <a:lnTo>
                    <a:pt x="219710" y="381000"/>
                  </a:lnTo>
                  <a:lnTo>
                    <a:pt x="249947" y="342900"/>
                  </a:lnTo>
                  <a:lnTo>
                    <a:pt x="283261" y="304800"/>
                  </a:lnTo>
                  <a:lnTo>
                    <a:pt x="319658" y="266700"/>
                  </a:lnTo>
                  <a:lnTo>
                    <a:pt x="359146" y="228600"/>
                  </a:lnTo>
                  <a:lnTo>
                    <a:pt x="401731" y="203200"/>
                  </a:lnTo>
                  <a:lnTo>
                    <a:pt x="447420" y="177800"/>
                  </a:lnTo>
                  <a:lnTo>
                    <a:pt x="455294" y="177800"/>
                  </a:lnTo>
                  <a:lnTo>
                    <a:pt x="501316" y="152400"/>
                  </a:lnTo>
                  <a:lnTo>
                    <a:pt x="524000" y="152400"/>
                  </a:lnTo>
                  <a:lnTo>
                    <a:pt x="546480" y="139700"/>
                  </a:lnTo>
                  <a:lnTo>
                    <a:pt x="646176" y="139700"/>
                  </a:lnTo>
                  <a:lnTo>
                    <a:pt x="648080" y="127000"/>
                  </a:lnTo>
                  <a:lnTo>
                    <a:pt x="1187836" y="127000"/>
                  </a:lnTo>
                  <a:lnTo>
                    <a:pt x="1165604" y="114300"/>
                  </a:lnTo>
                  <a:lnTo>
                    <a:pt x="1118235" y="88900"/>
                  </a:lnTo>
                  <a:lnTo>
                    <a:pt x="1074890" y="63500"/>
                  </a:lnTo>
                  <a:lnTo>
                    <a:pt x="1030581" y="50800"/>
                  </a:lnTo>
                  <a:lnTo>
                    <a:pt x="985307" y="25400"/>
                  </a:lnTo>
                  <a:lnTo>
                    <a:pt x="939069" y="12700"/>
                  </a:lnTo>
                  <a:close/>
                </a:path>
                <a:path w="1489075" h="1358900">
                  <a:moveTo>
                    <a:pt x="1444036" y="914400"/>
                  </a:moveTo>
                  <a:lnTo>
                    <a:pt x="769619" y="914400"/>
                  </a:lnTo>
                  <a:lnTo>
                    <a:pt x="772921" y="927100"/>
                  </a:lnTo>
                  <a:lnTo>
                    <a:pt x="805561" y="927100"/>
                  </a:lnTo>
                  <a:lnTo>
                    <a:pt x="812038" y="939800"/>
                  </a:lnTo>
                  <a:lnTo>
                    <a:pt x="818388" y="939800"/>
                  </a:lnTo>
                  <a:lnTo>
                    <a:pt x="822070" y="952500"/>
                  </a:lnTo>
                  <a:lnTo>
                    <a:pt x="824229" y="952500"/>
                  </a:lnTo>
                  <a:lnTo>
                    <a:pt x="828420" y="965200"/>
                  </a:lnTo>
                  <a:lnTo>
                    <a:pt x="829055" y="977900"/>
                  </a:lnTo>
                  <a:lnTo>
                    <a:pt x="968501" y="977900"/>
                  </a:lnTo>
                  <a:lnTo>
                    <a:pt x="971676" y="990600"/>
                  </a:lnTo>
                  <a:lnTo>
                    <a:pt x="1007363" y="990600"/>
                  </a:lnTo>
                  <a:lnTo>
                    <a:pt x="1011174" y="1003300"/>
                  </a:lnTo>
                  <a:lnTo>
                    <a:pt x="1088263" y="1003300"/>
                  </a:lnTo>
                  <a:lnTo>
                    <a:pt x="1091818" y="1016000"/>
                  </a:lnTo>
                  <a:lnTo>
                    <a:pt x="1105662" y="1016000"/>
                  </a:lnTo>
                  <a:lnTo>
                    <a:pt x="1108964" y="1028700"/>
                  </a:lnTo>
                  <a:lnTo>
                    <a:pt x="1128014" y="1028700"/>
                  </a:lnTo>
                  <a:lnTo>
                    <a:pt x="1132077" y="1041400"/>
                  </a:lnTo>
                  <a:lnTo>
                    <a:pt x="1142745" y="1041400"/>
                  </a:lnTo>
                  <a:lnTo>
                    <a:pt x="1145031" y="1054100"/>
                  </a:lnTo>
                  <a:lnTo>
                    <a:pt x="1149223" y="1054100"/>
                  </a:lnTo>
                  <a:lnTo>
                    <a:pt x="1156969" y="1066800"/>
                  </a:lnTo>
                  <a:lnTo>
                    <a:pt x="1190243" y="1066800"/>
                  </a:lnTo>
                  <a:lnTo>
                    <a:pt x="1192402" y="1079500"/>
                  </a:lnTo>
                  <a:lnTo>
                    <a:pt x="1156327" y="1104900"/>
                  </a:lnTo>
                  <a:lnTo>
                    <a:pt x="1118399" y="1130300"/>
                  </a:lnTo>
                  <a:lnTo>
                    <a:pt x="1078623" y="1155700"/>
                  </a:lnTo>
                  <a:lnTo>
                    <a:pt x="1037002" y="1181100"/>
                  </a:lnTo>
                  <a:lnTo>
                    <a:pt x="993542" y="1206499"/>
                  </a:lnTo>
                  <a:lnTo>
                    <a:pt x="948247" y="1219199"/>
                  </a:lnTo>
                  <a:lnTo>
                    <a:pt x="901121" y="1231899"/>
                  </a:lnTo>
                  <a:lnTo>
                    <a:pt x="852169" y="1244599"/>
                  </a:lnTo>
                  <a:lnTo>
                    <a:pt x="1165604" y="1244599"/>
                  </a:lnTo>
                  <a:lnTo>
                    <a:pt x="1210069" y="1219199"/>
                  </a:lnTo>
                  <a:lnTo>
                    <a:pt x="1251636" y="1181100"/>
                  </a:lnTo>
                  <a:lnTo>
                    <a:pt x="1290307" y="1143000"/>
                  </a:lnTo>
                  <a:lnTo>
                    <a:pt x="1326089" y="1104900"/>
                  </a:lnTo>
                  <a:lnTo>
                    <a:pt x="1358984" y="1066800"/>
                  </a:lnTo>
                  <a:lnTo>
                    <a:pt x="1388999" y="1028700"/>
                  </a:lnTo>
                  <a:lnTo>
                    <a:pt x="1415489" y="977900"/>
                  </a:lnTo>
                  <a:lnTo>
                    <a:pt x="1437916" y="927100"/>
                  </a:lnTo>
                  <a:lnTo>
                    <a:pt x="1444036" y="914400"/>
                  </a:lnTo>
                  <a:close/>
                </a:path>
                <a:path w="1489075" h="1358900">
                  <a:moveTo>
                    <a:pt x="887212" y="1041400"/>
                  </a:moveTo>
                  <a:lnTo>
                    <a:pt x="866282" y="1041400"/>
                  </a:lnTo>
                  <a:lnTo>
                    <a:pt x="862034" y="1054100"/>
                  </a:lnTo>
                  <a:lnTo>
                    <a:pt x="887983" y="1054100"/>
                  </a:lnTo>
                  <a:lnTo>
                    <a:pt x="887212" y="1041400"/>
                  </a:lnTo>
                  <a:close/>
                </a:path>
                <a:path w="1489075" h="1358900">
                  <a:moveTo>
                    <a:pt x="885287" y="1028700"/>
                  </a:moveTo>
                  <a:lnTo>
                    <a:pt x="869695" y="1028700"/>
                  </a:lnTo>
                  <a:lnTo>
                    <a:pt x="868840" y="1041400"/>
                  </a:lnTo>
                  <a:lnTo>
                    <a:pt x="886285" y="1041400"/>
                  </a:lnTo>
                  <a:lnTo>
                    <a:pt x="885287" y="1028700"/>
                  </a:lnTo>
                  <a:close/>
                </a:path>
                <a:path w="1489075" h="1358900">
                  <a:moveTo>
                    <a:pt x="919479" y="1003300"/>
                  </a:moveTo>
                  <a:lnTo>
                    <a:pt x="822325" y="1003300"/>
                  </a:lnTo>
                  <a:lnTo>
                    <a:pt x="831869" y="1016000"/>
                  </a:lnTo>
                  <a:lnTo>
                    <a:pt x="842962" y="1028700"/>
                  </a:lnTo>
                  <a:lnTo>
                    <a:pt x="909574" y="1028700"/>
                  </a:lnTo>
                  <a:lnTo>
                    <a:pt x="913511" y="1016000"/>
                  </a:lnTo>
                  <a:lnTo>
                    <a:pt x="916939" y="1016000"/>
                  </a:lnTo>
                  <a:lnTo>
                    <a:pt x="919479" y="1003300"/>
                  </a:lnTo>
                  <a:close/>
                </a:path>
                <a:path w="1489075" h="1358900">
                  <a:moveTo>
                    <a:pt x="973708" y="1003300"/>
                  </a:moveTo>
                  <a:lnTo>
                    <a:pt x="971676" y="1003300"/>
                  </a:lnTo>
                  <a:lnTo>
                    <a:pt x="967231" y="1016000"/>
                  </a:lnTo>
                  <a:lnTo>
                    <a:pt x="973201" y="1016000"/>
                  </a:lnTo>
                  <a:lnTo>
                    <a:pt x="973708" y="1003300"/>
                  </a:lnTo>
                  <a:close/>
                </a:path>
                <a:path w="1489075" h="1358900">
                  <a:moveTo>
                    <a:pt x="1083690" y="1003300"/>
                  </a:moveTo>
                  <a:lnTo>
                    <a:pt x="1037653" y="1003300"/>
                  </a:lnTo>
                  <a:lnTo>
                    <a:pt x="1046737" y="1016000"/>
                  </a:lnTo>
                  <a:lnTo>
                    <a:pt x="1081531" y="1016000"/>
                  </a:lnTo>
                  <a:lnTo>
                    <a:pt x="1083690" y="1003300"/>
                  </a:lnTo>
                  <a:close/>
                </a:path>
                <a:path w="1489075" h="1358900">
                  <a:moveTo>
                    <a:pt x="940688" y="990600"/>
                  </a:moveTo>
                  <a:lnTo>
                    <a:pt x="816101" y="990600"/>
                  </a:lnTo>
                  <a:lnTo>
                    <a:pt x="816863" y="1003300"/>
                  </a:lnTo>
                  <a:lnTo>
                    <a:pt x="936243" y="1003300"/>
                  </a:lnTo>
                  <a:lnTo>
                    <a:pt x="940688" y="990600"/>
                  </a:lnTo>
                  <a:close/>
                </a:path>
                <a:path w="1489075" h="1358900">
                  <a:moveTo>
                    <a:pt x="979677" y="990600"/>
                  </a:moveTo>
                  <a:lnTo>
                    <a:pt x="976756" y="990600"/>
                  </a:lnTo>
                  <a:lnTo>
                    <a:pt x="976121" y="1003300"/>
                  </a:lnTo>
                  <a:lnTo>
                    <a:pt x="976502" y="1003300"/>
                  </a:lnTo>
                  <a:lnTo>
                    <a:pt x="979677" y="990600"/>
                  </a:lnTo>
                  <a:close/>
                </a:path>
                <a:path w="1489075" h="1358900">
                  <a:moveTo>
                    <a:pt x="968501" y="977900"/>
                  </a:moveTo>
                  <a:lnTo>
                    <a:pt x="813053" y="977900"/>
                  </a:lnTo>
                  <a:lnTo>
                    <a:pt x="813053" y="990600"/>
                  </a:lnTo>
                  <a:lnTo>
                    <a:pt x="963549" y="990600"/>
                  </a:lnTo>
                  <a:lnTo>
                    <a:pt x="968501" y="977900"/>
                  </a:lnTo>
                  <a:close/>
                </a:path>
                <a:path w="1489075" h="1358900">
                  <a:moveTo>
                    <a:pt x="829944" y="749300"/>
                  </a:moveTo>
                  <a:lnTo>
                    <a:pt x="646302" y="749300"/>
                  </a:lnTo>
                  <a:lnTo>
                    <a:pt x="638810" y="762000"/>
                  </a:lnTo>
                  <a:lnTo>
                    <a:pt x="633983" y="762000"/>
                  </a:lnTo>
                  <a:lnTo>
                    <a:pt x="637666" y="774700"/>
                  </a:lnTo>
                  <a:lnTo>
                    <a:pt x="639444" y="774700"/>
                  </a:lnTo>
                  <a:lnTo>
                    <a:pt x="638937" y="787400"/>
                  </a:lnTo>
                  <a:lnTo>
                    <a:pt x="637920" y="800100"/>
                  </a:lnTo>
                  <a:lnTo>
                    <a:pt x="636269" y="812800"/>
                  </a:lnTo>
                  <a:lnTo>
                    <a:pt x="634491" y="812800"/>
                  </a:lnTo>
                  <a:lnTo>
                    <a:pt x="633729" y="825500"/>
                  </a:lnTo>
                  <a:lnTo>
                    <a:pt x="634283" y="838200"/>
                  </a:lnTo>
                  <a:lnTo>
                    <a:pt x="635968" y="850900"/>
                  </a:lnTo>
                  <a:lnTo>
                    <a:pt x="774826" y="850900"/>
                  </a:lnTo>
                  <a:lnTo>
                    <a:pt x="774191" y="863600"/>
                  </a:lnTo>
                  <a:lnTo>
                    <a:pt x="772667" y="863600"/>
                  </a:lnTo>
                  <a:lnTo>
                    <a:pt x="770508" y="876300"/>
                  </a:lnTo>
                  <a:lnTo>
                    <a:pt x="766190" y="876300"/>
                  </a:lnTo>
                  <a:lnTo>
                    <a:pt x="763269" y="889000"/>
                  </a:lnTo>
                  <a:lnTo>
                    <a:pt x="758063" y="889000"/>
                  </a:lnTo>
                  <a:lnTo>
                    <a:pt x="756538" y="901700"/>
                  </a:lnTo>
                  <a:lnTo>
                    <a:pt x="755650" y="901700"/>
                  </a:lnTo>
                  <a:lnTo>
                    <a:pt x="753617" y="927100"/>
                  </a:lnTo>
                  <a:lnTo>
                    <a:pt x="769619" y="927100"/>
                  </a:lnTo>
                  <a:lnTo>
                    <a:pt x="769619" y="914400"/>
                  </a:lnTo>
                  <a:lnTo>
                    <a:pt x="1444036" y="914400"/>
                  </a:lnTo>
                  <a:lnTo>
                    <a:pt x="1456276" y="889000"/>
                  </a:lnTo>
                  <a:lnTo>
                    <a:pt x="1470563" y="838200"/>
                  </a:lnTo>
                  <a:lnTo>
                    <a:pt x="1480774" y="787400"/>
                  </a:lnTo>
                  <a:lnTo>
                    <a:pt x="844268" y="787400"/>
                  </a:lnTo>
                  <a:lnTo>
                    <a:pt x="839819" y="774700"/>
                  </a:lnTo>
                  <a:lnTo>
                    <a:pt x="835036" y="762000"/>
                  </a:lnTo>
                  <a:lnTo>
                    <a:pt x="829944" y="749300"/>
                  </a:lnTo>
                  <a:close/>
                </a:path>
                <a:path w="1489075" h="1358900">
                  <a:moveTo>
                    <a:pt x="706627" y="889000"/>
                  </a:moveTo>
                  <a:lnTo>
                    <a:pt x="687831" y="889000"/>
                  </a:lnTo>
                  <a:lnTo>
                    <a:pt x="699007" y="901700"/>
                  </a:lnTo>
                  <a:lnTo>
                    <a:pt x="706627" y="889000"/>
                  </a:lnTo>
                  <a:close/>
                </a:path>
                <a:path w="1489075" h="1358900">
                  <a:moveTo>
                    <a:pt x="723518" y="876300"/>
                  </a:moveTo>
                  <a:lnTo>
                    <a:pt x="652938" y="876300"/>
                  </a:lnTo>
                  <a:lnTo>
                    <a:pt x="658625" y="889000"/>
                  </a:lnTo>
                  <a:lnTo>
                    <a:pt x="721867" y="889000"/>
                  </a:lnTo>
                  <a:lnTo>
                    <a:pt x="723518" y="876300"/>
                  </a:lnTo>
                  <a:close/>
                </a:path>
                <a:path w="1489075" h="1358900">
                  <a:moveTo>
                    <a:pt x="737663" y="850900"/>
                  </a:moveTo>
                  <a:lnTo>
                    <a:pt x="638819" y="850900"/>
                  </a:lnTo>
                  <a:lnTo>
                    <a:pt x="642874" y="863600"/>
                  </a:lnTo>
                  <a:lnTo>
                    <a:pt x="647680" y="876300"/>
                  </a:lnTo>
                  <a:lnTo>
                    <a:pt x="726058" y="876300"/>
                  </a:lnTo>
                  <a:lnTo>
                    <a:pt x="727201" y="863600"/>
                  </a:lnTo>
                  <a:lnTo>
                    <a:pt x="732053" y="863600"/>
                  </a:lnTo>
                  <a:lnTo>
                    <a:pt x="737663" y="850900"/>
                  </a:lnTo>
                  <a:close/>
                </a:path>
                <a:path w="1489075" h="1358900">
                  <a:moveTo>
                    <a:pt x="446150" y="736600"/>
                  </a:moveTo>
                  <a:lnTo>
                    <a:pt x="428575" y="736600"/>
                  </a:lnTo>
                  <a:lnTo>
                    <a:pt x="435228" y="749300"/>
                  </a:lnTo>
                  <a:lnTo>
                    <a:pt x="446057" y="774700"/>
                  </a:lnTo>
                  <a:lnTo>
                    <a:pt x="453564" y="787400"/>
                  </a:lnTo>
                  <a:lnTo>
                    <a:pt x="457713" y="800100"/>
                  </a:lnTo>
                  <a:lnTo>
                    <a:pt x="458469" y="812800"/>
                  </a:lnTo>
                  <a:lnTo>
                    <a:pt x="507111" y="812800"/>
                  </a:lnTo>
                  <a:lnTo>
                    <a:pt x="499999" y="800100"/>
                  </a:lnTo>
                  <a:lnTo>
                    <a:pt x="492887" y="800100"/>
                  </a:lnTo>
                  <a:lnTo>
                    <a:pt x="487806" y="787400"/>
                  </a:lnTo>
                  <a:lnTo>
                    <a:pt x="482600" y="774700"/>
                  </a:lnTo>
                  <a:lnTo>
                    <a:pt x="473201" y="774700"/>
                  </a:lnTo>
                  <a:lnTo>
                    <a:pt x="450595" y="749300"/>
                  </a:lnTo>
                  <a:lnTo>
                    <a:pt x="446150" y="736600"/>
                  </a:lnTo>
                  <a:close/>
                </a:path>
                <a:path w="1489075" h="1358900">
                  <a:moveTo>
                    <a:pt x="1187836" y="127000"/>
                  </a:moveTo>
                  <a:lnTo>
                    <a:pt x="690117" y="127000"/>
                  </a:lnTo>
                  <a:lnTo>
                    <a:pt x="700545" y="139700"/>
                  </a:lnTo>
                  <a:lnTo>
                    <a:pt x="705246" y="139700"/>
                  </a:lnTo>
                  <a:lnTo>
                    <a:pt x="704351" y="152400"/>
                  </a:lnTo>
                  <a:lnTo>
                    <a:pt x="831468" y="152400"/>
                  </a:lnTo>
                  <a:lnTo>
                    <a:pt x="834263" y="165100"/>
                  </a:lnTo>
                  <a:lnTo>
                    <a:pt x="839977" y="177800"/>
                  </a:lnTo>
                  <a:lnTo>
                    <a:pt x="836929" y="177800"/>
                  </a:lnTo>
                  <a:lnTo>
                    <a:pt x="839596" y="190500"/>
                  </a:lnTo>
                  <a:lnTo>
                    <a:pt x="838453" y="190500"/>
                  </a:lnTo>
                  <a:lnTo>
                    <a:pt x="837438" y="203200"/>
                  </a:lnTo>
                  <a:lnTo>
                    <a:pt x="775842" y="203200"/>
                  </a:lnTo>
                  <a:lnTo>
                    <a:pt x="771778" y="215900"/>
                  </a:lnTo>
                  <a:lnTo>
                    <a:pt x="767206" y="215900"/>
                  </a:lnTo>
                  <a:lnTo>
                    <a:pt x="763651" y="228600"/>
                  </a:lnTo>
                  <a:lnTo>
                    <a:pt x="760221" y="228600"/>
                  </a:lnTo>
                  <a:lnTo>
                    <a:pt x="751713" y="241300"/>
                  </a:lnTo>
                  <a:lnTo>
                    <a:pt x="711453" y="241300"/>
                  </a:lnTo>
                  <a:lnTo>
                    <a:pt x="709167" y="254000"/>
                  </a:lnTo>
                  <a:lnTo>
                    <a:pt x="937617" y="254000"/>
                  </a:lnTo>
                  <a:lnTo>
                    <a:pt x="947038" y="266700"/>
                  </a:lnTo>
                  <a:lnTo>
                    <a:pt x="971676" y="266700"/>
                  </a:lnTo>
                  <a:lnTo>
                    <a:pt x="978026" y="279400"/>
                  </a:lnTo>
                  <a:lnTo>
                    <a:pt x="996314" y="279400"/>
                  </a:lnTo>
                  <a:lnTo>
                    <a:pt x="996823" y="292100"/>
                  </a:lnTo>
                  <a:lnTo>
                    <a:pt x="1070102" y="292100"/>
                  </a:lnTo>
                  <a:lnTo>
                    <a:pt x="1071244" y="304800"/>
                  </a:lnTo>
                  <a:lnTo>
                    <a:pt x="1077214" y="304800"/>
                  </a:lnTo>
                  <a:lnTo>
                    <a:pt x="1077849" y="317500"/>
                  </a:lnTo>
                  <a:lnTo>
                    <a:pt x="1086992" y="317500"/>
                  </a:lnTo>
                  <a:lnTo>
                    <a:pt x="1091691" y="330200"/>
                  </a:lnTo>
                  <a:lnTo>
                    <a:pt x="1096010" y="330200"/>
                  </a:lnTo>
                  <a:lnTo>
                    <a:pt x="1097914" y="342900"/>
                  </a:lnTo>
                  <a:lnTo>
                    <a:pt x="1099692" y="342900"/>
                  </a:lnTo>
                  <a:lnTo>
                    <a:pt x="1101725" y="355600"/>
                  </a:lnTo>
                  <a:lnTo>
                    <a:pt x="1110741" y="355600"/>
                  </a:lnTo>
                  <a:lnTo>
                    <a:pt x="1115567" y="368300"/>
                  </a:lnTo>
                  <a:lnTo>
                    <a:pt x="1153160" y="368300"/>
                  </a:lnTo>
                  <a:lnTo>
                    <a:pt x="1155318" y="381000"/>
                  </a:lnTo>
                  <a:lnTo>
                    <a:pt x="1162303" y="381000"/>
                  </a:lnTo>
                  <a:lnTo>
                    <a:pt x="1167891" y="393700"/>
                  </a:lnTo>
                  <a:lnTo>
                    <a:pt x="1175639" y="393700"/>
                  </a:lnTo>
                  <a:lnTo>
                    <a:pt x="1173606" y="406400"/>
                  </a:lnTo>
                  <a:lnTo>
                    <a:pt x="1171828" y="406400"/>
                  </a:lnTo>
                  <a:lnTo>
                    <a:pt x="1166876" y="419100"/>
                  </a:lnTo>
                  <a:lnTo>
                    <a:pt x="1138046" y="419100"/>
                  </a:lnTo>
                  <a:lnTo>
                    <a:pt x="1130680" y="431800"/>
                  </a:lnTo>
                  <a:lnTo>
                    <a:pt x="1123441" y="431800"/>
                  </a:lnTo>
                  <a:lnTo>
                    <a:pt x="1120624" y="443070"/>
                  </a:lnTo>
                  <a:lnTo>
                    <a:pt x="1121664" y="444500"/>
                  </a:lnTo>
                  <a:lnTo>
                    <a:pt x="1043787" y="444500"/>
                  </a:lnTo>
                  <a:lnTo>
                    <a:pt x="1053845" y="457200"/>
                  </a:lnTo>
                  <a:lnTo>
                    <a:pt x="1065597" y="457200"/>
                  </a:lnTo>
                  <a:lnTo>
                    <a:pt x="1060577" y="469900"/>
                  </a:lnTo>
                  <a:lnTo>
                    <a:pt x="1057655" y="469900"/>
                  </a:lnTo>
                  <a:lnTo>
                    <a:pt x="1058544" y="482600"/>
                  </a:lnTo>
                  <a:lnTo>
                    <a:pt x="1062640" y="482600"/>
                  </a:lnTo>
                  <a:lnTo>
                    <a:pt x="1065752" y="495300"/>
                  </a:lnTo>
                  <a:lnTo>
                    <a:pt x="1062354" y="495300"/>
                  </a:lnTo>
                  <a:lnTo>
                    <a:pt x="1055760" y="508000"/>
                  </a:lnTo>
                  <a:lnTo>
                    <a:pt x="1032382" y="508000"/>
                  </a:lnTo>
                  <a:lnTo>
                    <a:pt x="1015873" y="520700"/>
                  </a:lnTo>
                  <a:lnTo>
                    <a:pt x="1003300" y="520700"/>
                  </a:lnTo>
                  <a:lnTo>
                    <a:pt x="995933" y="533400"/>
                  </a:lnTo>
                  <a:lnTo>
                    <a:pt x="986916" y="533400"/>
                  </a:lnTo>
                  <a:lnTo>
                    <a:pt x="985646" y="546100"/>
                  </a:lnTo>
                  <a:lnTo>
                    <a:pt x="985138" y="558800"/>
                  </a:lnTo>
                  <a:lnTo>
                    <a:pt x="968755" y="558800"/>
                  </a:lnTo>
                  <a:lnTo>
                    <a:pt x="958723" y="571500"/>
                  </a:lnTo>
                  <a:lnTo>
                    <a:pt x="938911" y="571500"/>
                  </a:lnTo>
                  <a:lnTo>
                    <a:pt x="943228" y="584200"/>
                  </a:lnTo>
                  <a:lnTo>
                    <a:pt x="937894" y="584200"/>
                  </a:lnTo>
                  <a:lnTo>
                    <a:pt x="930275" y="596900"/>
                  </a:lnTo>
                  <a:lnTo>
                    <a:pt x="908685" y="596900"/>
                  </a:lnTo>
                  <a:lnTo>
                    <a:pt x="906526" y="609600"/>
                  </a:lnTo>
                  <a:lnTo>
                    <a:pt x="907541" y="609600"/>
                  </a:lnTo>
                  <a:lnTo>
                    <a:pt x="906906" y="622300"/>
                  </a:lnTo>
                  <a:lnTo>
                    <a:pt x="912621" y="622300"/>
                  </a:lnTo>
                  <a:lnTo>
                    <a:pt x="915162" y="635000"/>
                  </a:lnTo>
                  <a:lnTo>
                    <a:pt x="906779" y="635000"/>
                  </a:lnTo>
                  <a:lnTo>
                    <a:pt x="908036" y="647700"/>
                  </a:lnTo>
                  <a:lnTo>
                    <a:pt x="906065" y="647700"/>
                  </a:lnTo>
                  <a:lnTo>
                    <a:pt x="900832" y="660400"/>
                  </a:lnTo>
                  <a:lnTo>
                    <a:pt x="892301" y="673100"/>
                  </a:lnTo>
                  <a:lnTo>
                    <a:pt x="874902" y="673100"/>
                  </a:lnTo>
                  <a:lnTo>
                    <a:pt x="869695" y="685800"/>
                  </a:lnTo>
                  <a:lnTo>
                    <a:pt x="851026" y="685800"/>
                  </a:lnTo>
                  <a:lnTo>
                    <a:pt x="846327" y="698500"/>
                  </a:lnTo>
                  <a:lnTo>
                    <a:pt x="842899" y="698500"/>
                  </a:lnTo>
                  <a:lnTo>
                    <a:pt x="839596" y="711200"/>
                  </a:lnTo>
                  <a:lnTo>
                    <a:pt x="839215" y="711200"/>
                  </a:lnTo>
                  <a:lnTo>
                    <a:pt x="841375" y="723900"/>
                  </a:lnTo>
                  <a:lnTo>
                    <a:pt x="859536" y="723900"/>
                  </a:lnTo>
                  <a:lnTo>
                    <a:pt x="860551" y="736600"/>
                  </a:lnTo>
                  <a:lnTo>
                    <a:pt x="860551" y="749300"/>
                  </a:lnTo>
                  <a:lnTo>
                    <a:pt x="861821" y="762000"/>
                  </a:lnTo>
                  <a:lnTo>
                    <a:pt x="862838" y="762000"/>
                  </a:lnTo>
                  <a:lnTo>
                    <a:pt x="863345" y="774700"/>
                  </a:lnTo>
                  <a:lnTo>
                    <a:pt x="863600" y="774700"/>
                  </a:lnTo>
                  <a:lnTo>
                    <a:pt x="863345" y="787400"/>
                  </a:lnTo>
                  <a:lnTo>
                    <a:pt x="1480774" y="787400"/>
                  </a:lnTo>
                  <a:lnTo>
                    <a:pt x="1486903" y="736600"/>
                  </a:lnTo>
                  <a:lnTo>
                    <a:pt x="1488948" y="685800"/>
                  </a:lnTo>
                  <a:lnTo>
                    <a:pt x="1486897" y="622300"/>
                  </a:lnTo>
                  <a:lnTo>
                    <a:pt x="1480751" y="571500"/>
                  </a:lnTo>
                  <a:lnTo>
                    <a:pt x="1470523" y="520700"/>
                  </a:lnTo>
                  <a:lnTo>
                    <a:pt x="1456222" y="469900"/>
                  </a:lnTo>
                  <a:lnTo>
                    <a:pt x="1437861" y="431800"/>
                  </a:lnTo>
                  <a:lnTo>
                    <a:pt x="1415449" y="381000"/>
                  </a:lnTo>
                  <a:lnTo>
                    <a:pt x="1388999" y="330200"/>
                  </a:lnTo>
                  <a:lnTo>
                    <a:pt x="1358984" y="292100"/>
                  </a:lnTo>
                  <a:lnTo>
                    <a:pt x="1326089" y="254000"/>
                  </a:lnTo>
                  <a:lnTo>
                    <a:pt x="1290307" y="215900"/>
                  </a:lnTo>
                  <a:lnTo>
                    <a:pt x="1251636" y="177800"/>
                  </a:lnTo>
                  <a:lnTo>
                    <a:pt x="1210069" y="139700"/>
                  </a:lnTo>
                  <a:lnTo>
                    <a:pt x="1187836" y="127000"/>
                  </a:lnTo>
                  <a:close/>
                </a:path>
                <a:path w="1489075" h="1358900">
                  <a:moveTo>
                    <a:pt x="818388" y="723900"/>
                  </a:moveTo>
                  <a:lnTo>
                    <a:pt x="815213" y="736600"/>
                  </a:lnTo>
                  <a:lnTo>
                    <a:pt x="666114" y="736600"/>
                  </a:lnTo>
                  <a:lnTo>
                    <a:pt x="664844" y="749300"/>
                  </a:lnTo>
                  <a:lnTo>
                    <a:pt x="828801" y="749300"/>
                  </a:lnTo>
                  <a:lnTo>
                    <a:pt x="824864" y="736600"/>
                  </a:lnTo>
                  <a:lnTo>
                    <a:pt x="818388" y="723900"/>
                  </a:lnTo>
                  <a:close/>
                </a:path>
                <a:path w="1489075" h="1358900">
                  <a:moveTo>
                    <a:pt x="434593" y="723900"/>
                  </a:moveTo>
                  <a:lnTo>
                    <a:pt x="420316" y="723900"/>
                  </a:lnTo>
                  <a:lnTo>
                    <a:pt x="423624" y="736600"/>
                  </a:lnTo>
                  <a:lnTo>
                    <a:pt x="437895" y="736600"/>
                  </a:lnTo>
                  <a:lnTo>
                    <a:pt x="434593" y="723900"/>
                  </a:lnTo>
                  <a:close/>
                </a:path>
                <a:path w="1489075" h="1358900">
                  <a:moveTo>
                    <a:pt x="710928" y="723900"/>
                  </a:moveTo>
                  <a:lnTo>
                    <a:pt x="697557" y="723900"/>
                  </a:lnTo>
                  <a:lnTo>
                    <a:pt x="688086" y="736600"/>
                  </a:lnTo>
                  <a:lnTo>
                    <a:pt x="714755" y="736600"/>
                  </a:lnTo>
                  <a:lnTo>
                    <a:pt x="710928" y="723900"/>
                  </a:lnTo>
                  <a:close/>
                </a:path>
                <a:path w="1489075" h="1358900">
                  <a:moveTo>
                    <a:pt x="797813" y="723900"/>
                  </a:moveTo>
                  <a:lnTo>
                    <a:pt x="736091" y="723900"/>
                  </a:lnTo>
                  <a:lnTo>
                    <a:pt x="736091" y="736600"/>
                  </a:lnTo>
                  <a:lnTo>
                    <a:pt x="800100" y="736600"/>
                  </a:lnTo>
                  <a:lnTo>
                    <a:pt x="797813" y="723900"/>
                  </a:lnTo>
                  <a:close/>
                </a:path>
                <a:path w="1489075" h="1358900">
                  <a:moveTo>
                    <a:pt x="430402" y="711200"/>
                  </a:moveTo>
                  <a:lnTo>
                    <a:pt x="413385" y="711200"/>
                  </a:lnTo>
                  <a:lnTo>
                    <a:pt x="414781" y="723900"/>
                  </a:lnTo>
                  <a:lnTo>
                    <a:pt x="431164" y="723900"/>
                  </a:lnTo>
                  <a:lnTo>
                    <a:pt x="430402" y="711200"/>
                  </a:lnTo>
                  <a:close/>
                </a:path>
                <a:path w="1489075" h="1358900">
                  <a:moveTo>
                    <a:pt x="733298" y="711200"/>
                  </a:moveTo>
                  <a:lnTo>
                    <a:pt x="732027" y="711200"/>
                  </a:lnTo>
                  <a:lnTo>
                    <a:pt x="733805" y="723900"/>
                  </a:lnTo>
                  <a:lnTo>
                    <a:pt x="736971" y="723900"/>
                  </a:lnTo>
                  <a:lnTo>
                    <a:pt x="733298" y="711200"/>
                  </a:lnTo>
                  <a:close/>
                </a:path>
                <a:path w="1489075" h="1358900">
                  <a:moveTo>
                    <a:pt x="423290" y="698500"/>
                  </a:moveTo>
                  <a:lnTo>
                    <a:pt x="410210" y="698500"/>
                  </a:lnTo>
                  <a:lnTo>
                    <a:pt x="411733" y="711200"/>
                  </a:lnTo>
                  <a:lnTo>
                    <a:pt x="426338" y="711200"/>
                  </a:lnTo>
                  <a:lnTo>
                    <a:pt x="423290" y="698500"/>
                  </a:lnTo>
                  <a:close/>
                </a:path>
                <a:path w="1489075" h="1358900">
                  <a:moveTo>
                    <a:pt x="917575" y="584200"/>
                  </a:moveTo>
                  <a:lnTo>
                    <a:pt x="914273" y="584200"/>
                  </a:lnTo>
                  <a:lnTo>
                    <a:pt x="911987" y="596900"/>
                  </a:lnTo>
                  <a:lnTo>
                    <a:pt x="923543" y="596900"/>
                  </a:lnTo>
                  <a:lnTo>
                    <a:pt x="917575" y="584200"/>
                  </a:lnTo>
                  <a:close/>
                </a:path>
                <a:path w="1489075" h="1358900">
                  <a:moveTo>
                    <a:pt x="314578" y="469900"/>
                  </a:moveTo>
                  <a:lnTo>
                    <a:pt x="305435" y="469900"/>
                  </a:lnTo>
                  <a:lnTo>
                    <a:pt x="305942" y="482600"/>
                  </a:lnTo>
                  <a:lnTo>
                    <a:pt x="314578" y="469900"/>
                  </a:lnTo>
                  <a:close/>
                </a:path>
                <a:path w="1489075" h="1358900">
                  <a:moveTo>
                    <a:pt x="315849" y="457200"/>
                  </a:moveTo>
                  <a:lnTo>
                    <a:pt x="289051" y="457200"/>
                  </a:lnTo>
                  <a:lnTo>
                    <a:pt x="292226" y="469900"/>
                  </a:lnTo>
                  <a:lnTo>
                    <a:pt x="317880" y="469900"/>
                  </a:lnTo>
                  <a:lnTo>
                    <a:pt x="315849" y="457200"/>
                  </a:lnTo>
                  <a:close/>
                </a:path>
                <a:path w="1489075" h="1358900">
                  <a:moveTo>
                    <a:pt x="1005839" y="457200"/>
                  </a:moveTo>
                  <a:lnTo>
                    <a:pt x="996950" y="457200"/>
                  </a:lnTo>
                  <a:lnTo>
                    <a:pt x="995552" y="469900"/>
                  </a:lnTo>
                  <a:lnTo>
                    <a:pt x="1001013" y="469900"/>
                  </a:lnTo>
                  <a:lnTo>
                    <a:pt x="1005839" y="457200"/>
                  </a:lnTo>
                  <a:close/>
                </a:path>
                <a:path w="1489075" h="1358900">
                  <a:moveTo>
                    <a:pt x="1033287" y="444500"/>
                  </a:moveTo>
                  <a:lnTo>
                    <a:pt x="1011681" y="444500"/>
                  </a:lnTo>
                  <a:lnTo>
                    <a:pt x="1004315" y="457200"/>
                  </a:lnTo>
                  <a:lnTo>
                    <a:pt x="1022145" y="457200"/>
                  </a:lnTo>
                  <a:lnTo>
                    <a:pt x="1033287" y="444500"/>
                  </a:lnTo>
                  <a:close/>
                </a:path>
                <a:path w="1489075" h="1358900">
                  <a:moveTo>
                    <a:pt x="1112424" y="431800"/>
                  </a:moveTo>
                  <a:lnTo>
                    <a:pt x="1041431" y="431800"/>
                  </a:lnTo>
                  <a:lnTo>
                    <a:pt x="1030235" y="444500"/>
                  </a:lnTo>
                  <a:lnTo>
                    <a:pt x="1120266" y="444500"/>
                  </a:lnTo>
                  <a:lnTo>
                    <a:pt x="1120624" y="443070"/>
                  </a:lnTo>
                  <a:lnTo>
                    <a:pt x="1112424" y="431800"/>
                  </a:lnTo>
                  <a:close/>
                </a:path>
                <a:path w="1489075" h="1358900">
                  <a:moveTo>
                    <a:pt x="880871" y="406400"/>
                  </a:moveTo>
                  <a:lnTo>
                    <a:pt x="850391" y="406400"/>
                  </a:lnTo>
                  <a:lnTo>
                    <a:pt x="856614" y="419100"/>
                  </a:lnTo>
                  <a:lnTo>
                    <a:pt x="879348" y="419100"/>
                  </a:lnTo>
                  <a:lnTo>
                    <a:pt x="880871" y="406400"/>
                  </a:lnTo>
                  <a:close/>
                </a:path>
                <a:path w="1489075" h="1358900">
                  <a:moveTo>
                    <a:pt x="882014" y="393700"/>
                  </a:moveTo>
                  <a:lnTo>
                    <a:pt x="839569" y="393700"/>
                  </a:lnTo>
                  <a:lnTo>
                    <a:pt x="842486" y="406400"/>
                  </a:lnTo>
                  <a:lnTo>
                    <a:pt x="886713" y="406400"/>
                  </a:lnTo>
                  <a:lnTo>
                    <a:pt x="882014" y="393700"/>
                  </a:lnTo>
                  <a:close/>
                </a:path>
                <a:path w="1489075" h="1358900">
                  <a:moveTo>
                    <a:pt x="877824" y="368300"/>
                  </a:moveTo>
                  <a:lnTo>
                    <a:pt x="830072" y="368300"/>
                  </a:lnTo>
                  <a:lnTo>
                    <a:pt x="833874" y="381000"/>
                  </a:lnTo>
                  <a:lnTo>
                    <a:pt x="837438" y="393700"/>
                  </a:lnTo>
                  <a:lnTo>
                    <a:pt x="876426" y="393700"/>
                  </a:lnTo>
                  <a:lnTo>
                    <a:pt x="874140" y="381000"/>
                  </a:lnTo>
                  <a:lnTo>
                    <a:pt x="874649" y="381000"/>
                  </a:lnTo>
                  <a:lnTo>
                    <a:pt x="877824" y="368300"/>
                  </a:lnTo>
                  <a:close/>
                </a:path>
                <a:path w="1489075" h="1358900">
                  <a:moveTo>
                    <a:pt x="797601" y="355600"/>
                  </a:moveTo>
                  <a:lnTo>
                    <a:pt x="789414" y="355600"/>
                  </a:lnTo>
                  <a:lnTo>
                    <a:pt x="793750" y="368300"/>
                  </a:lnTo>
                  <a:lnTo>
                    <a:pt x="797601" y="355600"/>
                  </a:lnTo>
                  <a:close/>
                </a:path>
                <a:path w="1489075" h="1358900">
                  <a:moveTo>
                    <a:pt x="893317" y="355600"/>
                  </a:moveTo>
                  <a:lnTo>
                    <a:pt x="811734" y="355600"/>
                  </a:lnTo>
                  <a:lnTo>
                    <a:pt x="821943" y="368300"/>
                  </a:lnTo>
                  <a:lnTo>
                    <a:pt x="885063" y="368300"/>
                  </a:lnTo>
                  <a:lnTo>
                    <a:pt x="893317" y="355600"/>
                  </a:lnTo>
                  <a:close/>
                </a:path>
                <a:path w="1489075" h="1358900">
                  <a:moveTo>
                    <a:pt x="908812" y="342900"/>
                  </a:moveTo>
                  <a:lnTo>
                    <a:pt x="769550" y="342900"/>
                  </a:lnTo>
                  <a:lnTo>
                    <a:pt x="781351" y="355600"/>
                  </a:lnTo>
                  <a:lnTo>
                    <a:pt x="906779" y="355600"/>
                  </a:lnTo>
                  <a:lnTo>
                    <a:pt x="908812" y="342900"/>
                  </a:lnTo>
                  <a:close/>
                </a:path>
                <a:path w="1489075" h="1358900">
                  <a:moveTo>
                    <a:pt x="889762" y="317500"/>
                  </a:moveTo>
                  <a:lnTo>
                    <a:pt x="697611" y="317500"/>
                  </a:lnTo>
                  <a:lnTo>
                    <a:pt x="701293" y="330200"/>
                  </a:lnTo>
                  <a:lnTo>
                    <a:pt x="697611" y="342900"/>
                  </a:lnTo>
                  <a:lnTo>
                    <a:pt x="713243" y="330200"/>
                  </a:lnTo>
                  <a:lnTo>
                    <a:pt x="899032" y="330200"/>
                  </a:lnTo>
                  <a:lnTo>
                    <a:pt x="889762" y="317500"/>
                  </a:lnTo>
                  <a:close/>
                </a:path>
                <a:path w="1489075" h="1358900">
                  <a:moveTo>
                    <a:pt x="907923" y="330200"/>
                  </a:moveTo>
                  <a:lnTo>
                    <a:pt x="727805" y="330200"/>
                  </a:lnTo>
                  <a:lnTo>
                    <a:pt x="741366" y="342900"/>
                  </a:lnTo>
                  <a:lnTo>
                    <a:pt x="911098" y="342900"/>
                  </a:lnTo>
                  <a:lnTo>
                    <a:pt x="907923" y="330200"/>
                  </a:lnTo>
                  <a:close/>
                </a:path>
                <a:path w="1489075" h="1358900">
                  <a:moveTo>
                    <a:pt x="686942" y="304800"/>
                  </a:moveTo>
                  <a:lnTo>
                    <a:pt x="681227" y="304800"/>
                  </a:lnTo>
                  <a:lnTo>
                    <a:pt x="679068" y="317500"/>
                  </a:lnTo>
                  <a:lnTo>
                    <a:pt x="686942" y="304800"/>
                  </a:lnTo>
                  <a:close/>
                </a:path>
                <a:path w="1489075" h="1358900">
                  <a:moveTo>
                    <a:pt x="885316" y="304800"/>
                  </a:moveTo>
                  <a:lnTo>
                    <a:pt x="686942" y="304800"/>
                  </a:lnTo>
                  <a:lnTo>
                    <a:pt x="693165" y="317500"/>
                  </a:lnTo>
                  <a:lnTo>
                    <a:pt x="885316" y="317500"/>
                  </a:lnTo>
                  <a:lnTo>
                    <a:pt x="885316" y="304800"/>
                  </a:lnTo>
                  <a:close/>
                </a:path>
                <a:path w="1489075" h="1358900">
                  <a:moveTo>
                    <a:pt x="1039240" y="304800"/>
                  </a:moveTo>
                  <a:lnTo>
                    <a:pt x="1001902" y="304800"/>
                  </a:lnTo>
                  <a:lnTo>
                    <a:pt x="1008506" y="317500"/>
                  </a:lnTo>
                  <a:lnTo>
                    <a:pt x="1037208" y="317500"/>
                  </a:lnTo>
                  <a:lnTo>
                    <a:pt x="1039240" y="304800"/>
                  </a:lnTo>
                  <a:close/>
                </a:path>
                <a:path w="1489075" h="1358900">
                  <a:moveTo>
                    <a:pt x="1047368" y="304800"/>
                  </a:moveTo>
                  <a:lnTo>
                    <a:pt x="1041526" y="304800"/>
                  </a:lnTo>
                  <a:lnTo>
                    <a:pt x="1043177" y="317500"/>
                  </a:lnTo>
                  <a:lnTo>
                    <a:pt x="1045844" y="317500"/>
                  </a:lnTo>
                  <a:lnTo>
                    <a:pt x="1047368" y="304800"/>
                  </a:lnTo>
                  <a:close/>
                </a:path>
                <a:path w="1489075" h="1358900">
                  <a:moveTo>
                    <a:pt x="895603" y="292100"/>
                  </a:moveTo>
                  <a:lnTo>
                    <a:pt x="682878" y="292100"/>
                  </a:lnTo>
                  <a:lnTo>
                    <a:pt x="682498" y="304800"/>
                  </a:lnTo>
                  <a:lnTo>
                    <a:pt x="891793" y="304800"/>
                  </a:lnTo>
                  <a:lnTo>
                    <a:pt x="895603" y="292100"/>
                  </a:lnTo>
                  <a:close/>
                </a:path>
                <a:path w="1489075" h="1358900">
                  <a:moveTo>
                    <a:pt x="1059179" y="292100"/>
                  </a:moveTo>
                  <a:lnTo>
                    <a:pt x="999108" y="292100"/>
                  </a:lnTo>
                  <a:lnTo>
                    <a:pt x="1000251" y="304800"/>
                  </a:lnTo>
                  <a:lnTo>
                    <a:pt x="1056893" y="304800"/>
                  </a:lnTo>
                  <a:lnTo>
                    <a:pt x="1059179" y="292100"/>
                  </a:lnTo>
                  <a:close/>
                </a:path>
                <a:path w="1489075" h="1358900">
                  <a:moveTo>
                    <a:pt x="895603" y="279400"/>
                  </a:moveTo>
                  <a:lnTo>
                    <a:pt x="684021" y="279400"/>
                  </a:lnTo>
                  <a:lnTo>
                    <a:pt x="684021" y="292100"/>
                  </a:lnTo>
                  <a:lnTo>
                    <a:pt x="897001" y="292100"/>
                  </a:lnTo>
                  <a:lnTo>
                    <a:pt x="895603" y="279400"/>
                  </a:lnTo>
                  <a:close/>
                </a:path>
                <a:path w="1489075" h="1358900">
                  <a:moveTo>
                    <a:pt x="890142" y="266700"/>
                  </a:moveTo>
                  <a:lnTo>
                    <a:pt x="689990" y="266700"/>
                  </a:lnTo>
                  <a:lnTo>
                    <a:pt x="686053" y="279400"/>
                  </a:lnTo>
                  <a:lnTo>
                    <a:pt x="891286" y="279400"/>
                  </a:lnTo>
                  <a:lnTo>
                    <a:pt x="890142" y="266700"/>
                  </a:lnTo>
                  <a:close/>
                </a:path>
                <a:path w="1489075" h="1358900">
                  <a:moveTo>
                    <a:pt x="893952" y="254000"/>
                  </a:moveTo>
                  <a:lnTo>
                    <a:pt x="702182" y="254000"/>
                  </a:lnTo>
                  <a:lnTo>
                    <a:pt x="698500" y="266700"/>
                  </a:lnTo>
                  <a:lnTo>
                    <a:pt x="890524" y="266700"/>
                  </a:lnTo>
                  <a:lnTo>
                    <a:pt x="893952" y="254000"/>
                  </a:lnTo>
                  <a:close/>
                </a:path>
                <a:path w="1489075" h="1358900">
                  <a:moveTo>
                    <a:pt x="508380" y="190500"/>
                  </a:moveTo>
                  <a:lnTo>
                    <a:pt x="497331" y="190500"/>
                  </a:lnTo>
                  <a:lnTo>
                    <a:pt x="502412" y="203200"/>
                  </a:lnTo>
                  <a:lnTo>
                    <a:pt x="509904" y="203200"/>
                  </a:lnTo>
                  <a:lnTo>
                    <a:pt x="508380" y="190500"/>
                  </a:lnTo>
                  <a:close/>
                </a:path>
                <a:path w="1489075" h="1358900">
                  <a:moveTo>
                    <a:pt x="661035" y="177800"/>
                  </a:moveTo>
                  <a:lnTo>
                    <a:pt x="649604" y="177800"/>
                  </a:lnTo>
                  <a:lnTo>
                    <a:pt x="654938" y="203200"/>
                  </a:lnTo>
                  <a:lnTo>
                    <a:pt x="665226" y="203200"/>
                  </a:lnTo>
                  <a:lnTo>
                    <a:pt x="663193" y="190500"/>
                  </a:lnTo>
                  <a:lnTo>
                    <a:pt x="661035" y="190500"/>
                  </a:lnTo>
                  <a:lnTo>
                    <a:pt x="661035" y="177800"/>
                  </a:lnTo>
                  <a:close/>
                </a:path>
                <a:path w="1489075" h="1358900">
                  <a:moveTo>
                    <a:pt x="803401" y="190500"/>
                  </a:moveTo>
                  <a:lnTo>
                    <a:pt x="787780" y="190500"/>
                  </a:lnTo>
                  <a:lnTo>
                    <a:pt x="781812" y="203200"/>
                  </a:lnTo>
                  <a:lnTo>
                    <a:pt x="809370" y="203200"/>
                  </a:lnTo>
                  <a:lnTo>
                    <a:pt x="803401" y="190500"/>
                  </a:lnTo>
                  <a:close/>
                </a:path>
                <a:path w="1489075" h="1358900">
                  <a:moveTo>
                    <a:pt x="505332" y="177800"/>
                  </a:moveTo>
                  <a:lnTo>
                    <a:pt x="483362" y="177800"/>
                  </a:lnTo>
                  <a:lnTo>
                    <a:pt x="487679" y="190500"/>
                  </a:lnTo>
                  <a:lnTo>
                    <a:pt x="503808" y="190500"/>
                  </a:lnTo>
                  <a:lnTo>
                    <a:pt x="505332" y="177800"/>
                  </a:lnTo>
                  <a:close/>
                </a:path>
                <a:path w="1489075" h="1358900">
                  <a:moveTo>
                    <a:pt x="787653" y="177800"/>
                  </a:moveTo>
                  <a:lnTo>
                    <a:pt x="759205" y="177800"/>
                  </a:lnTo>
                  <a:lnTo>
                    <a:pt x="760983" y="190500"/>
                  </a:lnTo>
                  <a:lnTo>
                    <a:pt x="782319" y="190500"/>
                  </a:lnTo>
                  <a:lnTo>
                    <a:pt x="787653" y="177800"/>
                  </a:lnTo>
                  <a:close/>
                </a:path>
                <a:path w="1489075" h="1358900">
                  <a:moveTo>
                    <a:pt x="546496" y="165100"/>
                  </a:moveTo>
                  <a:lnTo>
                    <a:pt x="479425" y="165100"/>
                  </a:lnTo>
                  <a:lnTo>
                    <a:pt x="474090" y="177800"/>
                  </a:lnTo>
                  <a:lnTo>
                    <a:pt x="550872" y="177800"/>
                  </a:lnTo>
                  <a:lnTo>
                    <a:pt x="546496" y="165100"/>
                  </a:lnTo>
                  <a:close/>
                </a:path>
                <a:path w="1489075" h="1358900">
                  <a:moveTo>
                    <a:pt x="680846" y="152400"/>
                  </a:moveTo>
                  <a:lnTo>
                    <a:pt x="563244" y="152400"/>
                  </a:lnTo>
                  <a:lnTo>
                    <a:pt x="560451" y="165100"/>
                  </a:lnTo>
                  <a:lnTo>
                    <a:pt x="563244" y="177800"/>
                  </a:lnTo>
                  <a:lnTo>
                    <a:pt x="684783" y="177800"/>
                  </a:lnTo>
                  <a:lnTo>
                    <a:pt x="687324" y="165100"/>
                  </a:lnTo>
                  <a:lnTo>
                    <a:pt x="689863" y="165100"/>
                  </a:lnTo>
                  <a:lnTo>
                    <a:pt x="680846" y="152400"/>
                  </a:lnTo>
                  <a:close/>
                </a:path>
                <a:path w="1489075" h="1358900">
                  <a:moveTo>
                    <a:pt x="736853" y="165100"/>
                  </a:moveTo>
                  <a:lnTo>
                    <a:pt x="733932" y="165100"/>
                  </a:lnTo>
                  <a:lnTo>
                    <a:pt x="731774" y="177800"/>
                  </a:lnTo>
                  <a:lnTo>
                    <a:pt x="736853" y="165100"/>
                  </a:lnTo>
                  <a:close/>
                </a:path>
                <a:path w="1489075" h="1358900">
                  <a:moveTo>
                    <a:pt x="798576" y="165100"/>
                  </a:moveTo>
                  <a:lnTo>
                    <a:pt x="753363" y="165100"/>
                  </a:lnTo>
                  <a:lnTo>
                    <a:pt x="756412" y="177800"/>
                  </a:lnTo>
                  <a:lnTo>
                    <a:pt x="792988" y="177800"/>
                  </a:lnTo>
                  <a:lnTo>
                    <a:pt x="798576" y="165100"/>
                  </a:lnTo>
                  <a:close/>
                </a:path>
                <a:path w="1489075" h="1358900">
                  <a:moveTo>
                    <a:pt x="534924" y="152400"/>
                  </a:moveTo>
                  <a:lnTo>
                    <a:pt x="515953" y="152400"/>
                  </a:lnTo>
                  <a:lnTo>
                    <a:pt x="504219" y="165100"/>
                  </a:lnTo>
                  <a:lnTo>
                    <a:pt x="541192" y="165100"/>
                  </a:lnTo>
                  <a:lnTo>
                    <a:pt x="534924" y="152400"/>
                  </a:lnTo>
                  <a:close/>
                </a:path>
                <a:path w="1489075" h="1358900">
                  <a:moveTo>
                    <a:pt x="800100" y="152400"/>
                  </a:moveTo>
                  <a:lnTo>
                    <a:pt x="712342" y="152400"/>
                  </a:lnTo>
                  <a:lnTo>
                    <a:pt x="721232" y="165100"/>
                  </a:lnTo>
                  <a:lnTo>
                    <a:pt x="795146" y="165100"/>
                  </a:lnTo>
                  <a:lnTo>
                    <a:pt x="800100" y="152400"/>
                  </a:lnTo>
                  <a:close/>
                </a:path>
                <a:path w="1489075" h="1358900">
                  <a:moveTo>
                    <a:pt x="647573" y="139700"/>
                  </a:moveTo>
                  <a:lnTo>
                    <a:pt x="551814" y="139700"/>
                  </a:lnTo>
                  <a:lnTo>
                    <a:pt x="556260" y="152400"/>
                  </a:lnTo>
                  <a:lnTo>
                    <a:pt x="651128" y="152400"/>
                  </a:lnTo>
                  <a:lnTo>
                    <a:pt x="647573" y="139700"/>
                  </a:lnTo>
                  <a:close/>
                </a:path>
                <a:path w="1489075" h="1358900">
                  <a:moveTo>
                    <a:pt x="843700" y="0"/>
                  </a:moveTo>
                  <a:lnTo>
                    <a:pt x="645140" y="0"/>
                  </a:lnTo>
                  <a:lnTo>
                    <a:pt x="596924" y="12700"/>
                  </a:lnTo>
                  <a:lnTo>
                    <a:pt x="891867" y="12700"/>
                  </a:lnTo>
                  <a:lnTo>
                    <a:pt x="843700" y="0"/>
                  </a:lnTo>
                  <a:close/>
                </a:path>
              </a:pathLst>
            </a:custGeom>
            <a:solidFill>
              <a:srgbClr val="F16234"/>
            </a:solidFill>
          </p:spPr>
          <p:txBody>
            <a:bodyPr wrap="square" lIns="0" tIns="0" rIns="0" bIns="0" rtlCol="0"/>
            <a:lstStyle/>
            <a:p>
              <a:endParaRPr sz="2400" dirty="0"/>
            </a:p>
          </p:txBody>
        </p:sp>
        <p:pic>
          <p:nvPicPr>
            <p:cNvPr id="9" name="object 9"/>
            <p:cNvPicPr/>
            <p:nvPr/>
          </p:nvPicPr>
          <p:blipFill>
            <a:blip r:embed="rId5" cstate="print"/>
            <a:stretch>
              <a:fillRect/>
            </a:stretch>
          </p:blipFill>
          <p:spPr>
            <a:xfrm>
              <a:off x="2790444" y="1725142"/>
              <a:ext cx="1049134" cy="1006627"/>
            </a:xfrm>
            <a:prstGeom prst="rect">
              <a:avLst/>
            </a:prstGeom>
          </p:spPr>
        </p:pic>
        <p:sp>
          <p:nvSpPr>
            <p:cNvPr id="10" name="object 10"/>
            <p:cNvSpPr/>
            <p:nvPr/>
          </p:nvSpPr>
          <p:spPr>
            <a:xfrm>
              <a:off x="2919984" y="1981199"/>
              <a:ext cx="553720" cy="510540"/>
            </a:xfrm>
            <a:custGeom>
              <a:avLst/>
              <a:gdLst/>
              <a:ahLst/>
              <a:cxnLst/>
              <a:rect l="l" t="t" r="r" b="b"/>
              <a:pathLst>
                <a:path w="553720" h="510539">
                  <a:moveTo>
                    <a:pt x="276606" y="0"/>
                  </a:moveTo>
                  <a:lnTo>
                    <a:pt x="226881" y="4113"/>
                  </a:lnTo>
                  <a:lnTo>
                    <a:pt x="180082" y="15971"/>
                  </a:lnTo>
                  <a:lnTo>
                    <a:pt x="136990" y="34854"/>
                  </a:lnTo>
                  <a:lnTo>
                    <a:pt x="98385" y="60040"/>
                  </a:lnTo>
                  <a:lnTo>
                    <a:pt x="65049" y="90807"/>
                  </a:lnTo>
                  <a:lnTo>
                    <a:pt x="37761" y="126435"/>
                  </a:lnTo>
                  <a:lnTo>
                    <a:pt x="17303" y="166202"/>
                  </a:lnTo>
                  <a:lnTo>
                    <a:pt x="4455" y="209387"/>
                  </a:lnTo>
                  <a:lnTo>
                    <a:pt x="0" y="255269"/>
                  </a:lnTo>
                  <a:lnTo>
                    <a:pt x="4455" y="301152"/>
                  </a:lnTo>
                  <a:lnTo>
                    <a:pt x="17303" y="344337"/>
                  </a:lnTo>
                  <a:lnTo>
                    <a:pt x="37761" y="384104"/>
                  </a:lnTo>
                  <a:lnTo>
                    <a:pt x="65049" y="419732"/>
                  </a:lnTo>
                  <a:lnTo>
                    <a:pt x="98385" y="450499"/>
                  </a:lnTo>
                  <a:lnTo>
                    <a:pt x="136990" y="475685"/>
                  </a:lnTo>
                  <a:lnTo>
                    <a:pt x="180082" y="494568"/>
                  </a:lnTo>
                  <a:lnTo>
                    <a:pt x="226881" y="506426"/>
                  </a:lnTo>
                  <a:lnTo>
                    <a:pt x="276606" y="510539"/>
                  </a:lnTo>
                  <a:lnTo>
                    <a:pt x="326330" y="506426"/>
                  </a:lnTo>
                  <a:lnTo>
                    <a:pt x="373129" y="494568"/>
                  </a:lnTo>
                  <a:lnTo>
                    <a:pt x="416221" y="475685"/>
                  </a:lnTo>
                  <a:lnTo>
                    <a:pt x="454826" y="450499"/>
                  </a:lnTo>
                  <a:lnTo>
                    <a:pt x="488162" y="419732"/>
                  </a:lnTo>
                  <a:lnTo>
                    <a:pt x="515450" y="384104"/>
                  </a:lnTo>
                  <a:lnTo>
                    <a:pt x="535908" y="344337"/>
                  </a:lnTo>
                  <a:lnTo>
                    <a:pt x="548756" y="301152"/>
                  </a:lnTo>
                  <a:lnTo>
                    <a:pt x="553212" y="255269"/>
                  </a:lnTo>
                  <a:lnTo>
                    <a:pt x="548756" y="209387"/>
                  </a:lnTo>
                  <a:lnTo>
                    <a:pt x="535908" y="166202"/>
                  </a:lnTo>
                  <a:lnTo>
                    <a:pt x="515450" y="126435"/>
                  </a:lnTo>
                  <a:lnTo>
                    <a:pt x="488162" y="90807"/>
                  </a:lnTo>
                  <a:lnTo>
                    <a:pt x="454826" y="60040"/>
                  </a:lnTo>
                  <a:lnTo>
                    <a:pt x="416221" y="34854"/>
                  </a:lnTo>
                  <a:lnTo>
                    <a:pt x="373129" y="15971"/>
                  </a:lnTo>
                  <a:lnTo>
                    <a:pt x="326330" y="4113"/>
                  </a:lnTo>
                  <a:lnTo>
                    <a:pt x="276606" y="0"/>
                  </a:lnTo>
                  <a:close/>
                </a:path>
              </a:pathLst>
            </a:custGeom>
            <a:solidFill>
              <a:srgbClr val="FFFFFF"/>
            </a:solidFill>
          </p:spPr>
          <p:txBody>
            <a:bodyPr wrap="square" lIns="0" tIns="0" rIns="0" bIns="0" rtlCol="0"/>
            <a:lstStyle/>
            <a:p>
              <a:endParaRPr sz="2400"/>
            </a:p>
          </p:txBody>
        </p:sp>
        <p:sp>
          <p:nvSpPr>
            <p:cNvPr id="11" name="object 11"/>
            <p:cNvSpPr/>
            <p:nvPr/>
          </p:nvSpPr>
          <p:spPr>
            <a:xfrm>
              <a:off x="2993136" y="2048255"/>
              <a:ext cx="407034" cy="375285"/>
            </a:xfrm>
            <a:custGeom>
              <a:avLst/>
              <a:gdLst/>
              <a:ahLst/>
              <a:cxnLst/>
              <a:rect l="l" t="t" r="r" b="b"/>
              <a:pathLst>
                <a:path w="407035" h="375285">
                  <a:moveTo>
                    <a:pt x="203453" y="0"/>
                  </a:moveTo>
                  <a:lnTo>
                    <a:pt x="156794" y="4951"/>
                  </a:lnTo>
                  <a:lnTo>
                    <a:pt x="113966" y="19056"/>
                  </a:lnTo>
                  <a:lnTo>
                    <a:pt x="76191" y="41187"/>
                  </a:lnTo>
                  <a:lnTo>
                    <a:pt x="44686" y="70219"/>
                  </a:lnTo>
                  <a:lnTo>
                    <a:pt x="20673" y="105024"/>
                  </a:lnTo>
                  <a:lnTo>
                    <a:pt x="5371" y="144477"/>
                  </a:lnTo>
                  <a:lnTo>
                    <a:pt x="0" y="187451"/>
                  </a:lnTo>
                  <a:lnTo>
                    <a:pt x="5371" y="230426"/>
                  </a:lnTo>
                  <a:lnTo>
                    <a:pt x="20673" y="269879"/>
                  </a:lnTo>
                  <a:lnTo>
                    <a:pt x="44686" y="304684"/>
                  </a:lnTo>
                  <a:lnTo>
                    <a:pt x="76191" y="333716"/>
                  </a:lnTo>
                  <a:lnTo>
                    <a:pt x="113966" y="355847"/>
                  </a:lnTo>
                  <a:lnTo>
                    <a:pt x="156794" y="369952"/>
                  </a:lnTo>
                  <a:lnTo>
                    <a:pt x="203453" y="374904"/>
                  </a:lnTo>
                  <a:lnTo>
                    <a:pt x="250113" y="369952"/>
                  </a:lnTo>
                  <a:lnTo>
                    <a:pt x="292941" y="355847"/>
                  </a:lnTo>
                  <a:lnTo>
                    <a:pt x="330716" y="333716"/>
                  </a:lnTo>
                  <a:lnTo>
                    <a:pt x="362221" y="304684"/>
                  </a:lnTo>
                  <a:lnTo>
                    <a:pt x="386234" y="269879"/>
                  </a:lnTo>
                  <a:lnTo>
                    <a:pt x="401536" y="230426"/>
                  </a:lnTo>
                  <a:lnTo>
                    <a:pt x="406908" y="187451"/>
                  </a:lnTo>
                  <a:lnTo>
                    <a:pt x="401536" y="144477"/>
                  </a:lnTo>
                  <a:lnTo>
                    <a:pt x="386234" y="105024"/>
                  </a:lnTo>
                  <a:lnTo>
                    <a:pt x="362221" y="70219"/>
                  </a:lnTo>
                  <a:lnTo>
                    <a:pt x="330716" y="41187"/>
                  </a:lnTo>
                  <a:lnTo>
                    <a:pt x="292941" y="19056"/>
                  </a:lnTo>
                  <a:lnTo>
                    <a:pt x="250113" y="4951"/>
                  </a:lnTo>
                  <a:lnTo>
                    <a:pt x="203453" y="0"/>
                  </a:lnTo>
                  <a:close/>
                </a:path>
              </a:pathLst>
            </a:custGeom>
            <a:solidFill>
              <a:srgbClr val="F16234"/>
            </a:solidFill>
          </p:spPr>
          <p:txBody>
            <a:bodyPr wrap="square" lIns="0" tIns="0" rIns="0" bIns="0" rtlCol="0"/>
            <a:lstStyle/>
            <a:p>
              <a:endParaRPr sz="2400"/>
            </a:p>
          </p:txBody>
        </p:sp>
        <p:pic>
          <p:nvPicPr>
            <p:cNvPr id="12" name="object 12"/>
            <p:cNvPicPr/>
            <p:nvPr/>
          </p:nvPicPr>
          <p:blipFill>
            <a:blip r:embed="rId6" cstate="print"/>
            <a:stretch>
              <a:fillRect/>
            </a:stretch>
          </p:blipFill>
          <p:spPr>
            <a:xfrm>
              <a:off x="3125851" y="2187066"/>
              <a:ext cx="141732" cy="97535"/>
            </a:xfrm>
            <a:prstGeom prst="rect">
              <a:avLst/>
            </a:prstGeom>
          </p:spPr>
        </p:pic>
        <p:pic>
          <p:nvPicPr>
            <p:cNvPr id="13" name="object 13"/>
            <p:cNvPicPr/>
            <p:nvPr/>
          </p:nvPicPr>
          <p:blipFill>
            <a:blip r:embed="rId7" cstate="print"/>
            <a:stretch>
              <a:fillRect/>
            </a:stretch>
          </p:blipFill>
          <p:spPr>
            <a:xfrm>
              <a:off x="2790444" y="3226307"/>
              <a:ext cx="1049134" cy="1008125"/>
            </a:xfrm>
            <a:prstGeom prst="rect">
              <a:avLst/>
            </a:prstGeom>
          </p:spPr>
        </p:pic>
        <p:sp>
          <p:nvSpPr>
            <p:cNvPr id="14" name="object 14"/>
            <p:cNvSpPr/>
            <p:nvPr/>
          </p:nvSpPr>
          <p:spPr>
            <a:xfrm>
              <a:off x="2919984" y="3482339"/>
              <a:ext cx="553720" cy="512445"/>
            </a:xfrm>
            <a:custGeom>
              <a:avLst/>
              <a:gdLst/>
              <a:ahLst/>
              <a:cxnLst/>
              <a:rect l="l" t="t" r="r" b="b"/>
              <a:pathLst>
                <a:path w="553720" h="512445">
                  <a:moveTo>
                    <a:pt x="276606" y="0"/>
                  </a:moveTo>
                  <a:lnTo>
                    <a:pt x="226881" y="4126"/>
                  </a:lnTo>
                  <a:lnTo>
                    <a:pt x="180082" y="16023"/>
                  </a:lnTo>
                  <a:lnTo>
                    <a:pt x="136990" y="34967"/>
                  </a:lnTo>
                  <a:lnTo>
                    <a:pt x="98385" y="60232"/>
                  </a:lnTo>
                  <a:lnTo>
                    <a:pt x="65049" y="91095"/>
                  </a:lnTo>
                  <a:lnTo>
                    <a:pt x="37761" y="126830"/>
                  </a:lnTo>
                  <a:lnTo>
                    <a:pt x="17303" y="166714"/>
                  </a:lnTo>
                  <a:lnTo>
                    <a:pt x="4455" y="210023"/>
                  </a:lnTo>
                  <a:lnTo>
                    <a:pt x="0" y="256032"/>
                  </a:lnTo>
                  <a:lnTo>
                    <a:pt x="4455" y="302053"/>
                  </a:lnTo>
                  <a:lnTo>
                    <a:pt x="17303" y="345369"/>
                  </a:lnTo>
                  <a:lnTo>
                    <a:pt x="37761" y="385255"/>
                  </a:lnTo>
                  <a:lnTo>
                    <a:pt x="65049" y="420989"/>
                  </a:lnTo>
                  <a:lnTo>
                    <a:pt x="98385" y="451848"/>
                  </a:lnTo>
                  <a:lnTo>
                    <a:pt x="136990" y="477107"/>
                  </a:lnTo>
                  <a:lnTo>
                    <a:pt x="180082" y="496045"/>
                  </a:lnTo>
                  <a:lnTo>
                    <a:pt x="226881" y="507938"/>
                  </a:lnTo>
                  <a:lnTo>
                    <a:pt x="276606" y="512064"/>
                  </a:lnTo>
                  <a:lnTo>
                    <a:pt x="326330" y="507938"/>
                  </a:lnTo>
                  <a:lnTo>
                    <a:pt x="373129" y="496045"/>
                  </a:lnTo>
                  <a:lnTo>
                    <a:pt x="416221" y="477107"/>
                  </a:lnTo>
                  <a:lnTo>
                    <a:pt x="454826" y="451848"/>
                  </a:lnTo>
                  <a:lnTo>
                    <a:pt x="488162" y="420989"/>
                  </a:lnTo>
                  <a:lnTo>
                    <a:pt x="515450" y="385255"/>
                  </a:lnTo>
                  <a:lnTo>
                    <a:pt x="535908" y="345369"/>
                  </a:lnTo>
                  <a:lnTo>
                    <a:pt x="548756" y="302053"/>
                  </a:lnTo>
                  <a:lnTo>
                    <a:pt x="553212" y="256032"/>
                  </a:lnTo>
                  <a:lnTo>
                    <a:pt x="548756" y="210023"/>
                  </a:lnTo>
                  <a:lnTo>
                    <a:pt x="535908" y="166714"/>
                  </a:lnTo>
                  <a:lnTo>
                    <a:pt x="515450" y="126830"/>
                  </a:lnTo>
                  <a:lnTo>
                    <a:pt x="488162" y="91095"/>
                  </a:lnTo>
                  <a:lnTo>
                    <a:pt x="454826" y="60232"/>
                  </a:lnTo>
                  <a:lnTo>
                    <a:pt x="416221" y="34967"/>
                  </a:lnTo>
                  <a:lnTo>
                    <a:pt x="373129" y="16023"/>
                  </a:lnTo>
                  <a:lnTo>
                    <a:pt x="326330" y="4126"/>
                  </a:lnTo>
                  <a:lnTo>
                    <a:pt x="276606" y="0"/>
                  </a:lnTo>
                  <a:close/>
                </a:path>
              </a:pathLst>
            </a:custGeom>
            <a:solidFill>
              <a:srgbClr val="FFFFFF"/>
            </a:solidFill>
          </p:spPr>
          <p:txBody>
            <a:bodyPr wrap="square" lIns="0" tIns="0" rIns="0" bIns="0" rtlCol="0"/>
            <a:lstStyle/>
            <a:p>
              <a:endParaRPr sz="2400"/>
            </a:p>
          </p:txBody>
        </p:sp>
        <p:sp>
          <p:nvSpPr>
            <p:cNvPr id="15" name="object 15"/>
            <p:cNvSpPr/>
            <p:nvPr/>
          </p:nvSpPr>
          <p:spPr>
            <a:xfrm>
              <a:off x="2993136" y="3557016"/>
              <a:ext cx="407034" cy="375285"/>
            </a:xfrm>
            <a:custGeom>
              <a:avLst/>
              <a:gdLst/>
              <a:ahLst/>
              <a:cxnLst/>
              <a:rect l="l" t="t" r="r" b="b"/>
              <a:pathLst>
                <a:path w="407035" h="375285">
                  <a:moveTo>
                    <a:pt x="203453" y="0"/>
                  </a:moveTo>
                  <a:lnTo>
                    <a:pt x="156794" y="4951"/>
                  </a:lnTo>
                  <a:lnTo>
                    <a:pt x="113966" y="19056"/>
                  </a:lnTo>
                  <a:lnTo>
                    <a:pt x="76191" y="41187"/>
                  </a:lnTo>
                  <a:lnTo>
                    <a:pt x="44686" y="70219"/>
                  </a:lnTo>
                  <a:lnTo>
                    <a:pt x="20673" y="105024"/>
                  </a:lnTo>
                  <a:lnTo>
                    <a:pt x="5371" y="144477"/>
                  </a:lnTo>
                  <a:lnTo>
                    <a:pt x="0" y="187452"/>
                  </a:lnTo>
                  <a:lnTo>
                    <a:pt x="5371" y="230426"/>
                  </a:lnTo>
                  <a:lnTo>
                    <a:pt x="20673" y="269879"/>
                  </a:lnTo>
                  <a:lnTo>
                    <a:pt x="44686" y="304684"/>
                  </a:lnTo>
                  <a:lnTo>
                    <a:pt x="76191" y="333716"/>
                  </a:lnTo>
                  <a:lnTo>
                    <a:pt x="113966" y="355847"/>
                  </a:lnTo>
                  <a:lnTo>
                    <a:pt x="156794" y="369952"/>
                  </a:lnTo>
                  <a:lnTo>
                    <a:pt x="203453" y="374904"/>
                  </a:lnTo>
                  <a:lnTo>
                    <a:pt x="250113" y="369952"/>
                  </a:lnTo>
                  <a:lnTo>
                    <a:pt x="292941" y="355847"/>
                  </a:lnTo>
                  <a:lnTo>
                    <a:pt x="330716" y="333716"/>
                  </a:lnTo>
                  <a:lnTo>
                    <a:pt x="362221" y="304684"/>
                  </a:lnTo>
                  <a:lnTo>
                    <a:pt x="386234" y="269879"/>
                  </a:lnTo>
                  <a:lnTo>
                    <a:pt x="401536" y="230426"/>
                  </a:lnTo>
                  <a:lnTo>
                    <a:pt x="406908" y="187452"/>
                  </a:lnTo>
                  <a:lnTo>
                    <a:pt x="401536" y="144477"/>
                  </a:lnTo>
                  <a:lnTo>
                    <a:pt x="386234" y="105024"/>
                  </a:lnTo>
                  <a:lnTo>
                    <a:pt x="362221" y="70219"/>
                  </a:lnTo>
                  <a:lnTo>
                    <a:pt x="330716" y="41187"/>
                  </a:lnTo>
                  <a:lnTo>
                    <a:pt x="292941" y="19056"/>
                  </a:lnTo>
                  <a:lnTo>
                    <a:pt x="250113" y="4951"/>
                  </a:lnTo>
                  <a:lnTo>
                    <a:pt x="203453" y="0"/>
                  </a:lnTo>
                  <a:close/>
                </a:path>
              </a:pathLst>
            </a:custGeom>
            <a:solidFill>
              <a:srgbClr val="79C143"/>
            </a:solidFill>
          </p:spPr>
          <p:txBody>
            <a:bodyPr wrap="square" lIns="0" tIns="0" rIns="0" bIns="0" rtlCol="0"/>
            <a:lstStyle/>
            <a:p>
              <a:endParaRPr sz="2400"/>
            </a:p>
          </p:txBody>
        </p:sp>
        <p:pic>
          <p:nvPicPr>
            <p:cNvPr id="16" name="object 16"/>
            <p:cNvPicPr/>
            <p:nvPr/>
          </p:nvPicPr>
          <p:blipFill>
            <a:blip r:embed="rId8" cstate="print"/>
            <a:stretch>
              <a:fillRect/>
            </a:stretch>
          </p:blipFill>
          <p:spPr>
            <a:xfrm>
              <a:off x="3126105" y="3685158"/>
              <a:ext cx="141731" cy="117347"/>
            </a:xfrm>
            <a:prstGeom prst="rect">
              <a:avLst/>
            </a:prstGeom>
          </p:spPr>
        </p:pic>
      </p:grpSp>
      <p:sp>
        <p:nvSpPr>
          <p:cNvPr id="17" name="object 17"/>
          <p:cNvSpPr txBox="1"/>
          <p:nvPr/>
        </p:nvSpPr>
        <p:spPr>
          <a:xfrm>
            <a:off x="1088474" y="2619011"/>
            <a:ext cx="2291927" cy="509541"/>
          </a:xfrm>
          <a:prstGeom prst="rect">
            <a:avLst/>
          </a:prstGeom>
        </p:spPr>
        <p:txBody>
          <a:bodyPr vert="horz" wrap="square" lIns="0" tIns="16933" rIns="0" bIns="0" rtlCol="0">
            <a:spAutoFit/>
          </a:bodyPr>
          <a:lstStyle/>
          <a:p>
            <a:pPr marL="16933">
              <a:spcBef>
                <a:spcPts val="133"/>
              </a:spcBef>
            </a:pPr>
            <a:r>
              <a:rPr sz="1600" b="1" dirty="0">
                <a:solidFill>
                  <a:srgbClr val="001F5F"/>
                </a:solidFill>
                <a:latin typeface="Verdana"/>
                <a:cs typeface="Verdana"/>
              </a:rPr>
              <a:t>Improve</a:t>
            </a:r>
            <a:r>
              <a:rPr sz="1600" b="1" spc="-40" dirty="0">
                <a:solidFill>
                  <a:srgbClr val="001F5F"/>
                </a:solidFill>
                <a:latin typeface="Verdana"/>
                <a:cs typeface="Verdana"/>
              </a:rPr>
              <a:t> </a:t>
            </a:r>
            <a:r>
              <a:rPr sz="1600" b="1" spc="-13" dirty="0">
                <a:solidFill>
                  <a:srgbClr val="001F5F"/>
                </a:solidFill>
                <a:latin typeface="Verdana"/>
                <a:cs typeface="Verdana"/>
              </a:rPr>
              <a:t>customs</a:t>
            </a:r>
            <a:endParaRPr sz="1600">
              <a:latin typeface="Verdana"/>
              <a:cs typeface="Verdana"/>
            </a:endParaRPr>
          </a:p>
          <a:p>
            <a:pPr marL="16933">
              <a:spcBef>
                <a:spcPts val="7"/>
              </a:spcBef>
            </a:pPr>
            <a:r>
              <a:rPr sz="1600" b="1" dirty="0">
                <a:solidFill>
                  <a:srgbClr val="001F5F"/>
                </a:solidFill>
                <a:latin typeface="Verdana"/>
                <a:cs typeface="Verdana"/>
              </a:rPr>
              <a:t>clearance</a:t>
            </a:r>
            <a:r>
              <a:rPr sz="1600" b="1" spc="-73" dirty="0">
                <a:solidFill>
                  <a:srgbClr val="001F5F"/>
                </a:solidFill>
                <a:latin typeface="Verdana"/>
                <a:cs typeface="Verdana"/>
              </a:rPr>
              <a:t> </a:t>
            </a:r>
            <a:r>
              <a:rPr sz="1600" b="1" spc="-13" dirty="0">
                <a:solidFill>
                  <a:srgbClr val="001F5F"/>
                </a:solidFill>
                <a:latin typeface="Verdana"/>
                <a:cs typeface="Verdana"/>
              </a:rPr>
              <a:t>efficiency</a:t>
            </a:r>
            <a:endParaRPr sz="1600">
              <a:latin typeface="Verdana"/>
              <a:cs typeface="Verdana"/>
            </a:endParaRPr>
          </a:p>
        </p:txBody>
      </p:sp>
      <p:sp>
        <p:nvSpPr>
          <p:cNvPr id="18" name="object 18"/>
          <p:cNvSpPr txBox="1"/>
          <p:nvPr/>
        </p:nvSpPr>
        <p:spPr>
          <a:xfrm>
            <a:off x="1061246" y="4926076"/>
            <a:ext cx="2784685" cy="509541"/>
          </a:xfrm>
          <a:prstGeom prst="rect">
            <a:avLst/>
          </a:prstGeom>
        </p:spPr>
        <p:txBody>
          <a:bodyPr vert="horz" wrap="square" lIns="0" tIns="16933" rIns="0" bIns="0" rtlCol="0">
            <a:spAutoFit/>
          </a:bodyPr>
          <a:lstStyle/>
          <a:p>
            <a:pPr marL="16933">
              <a:spcBef>
                <a:spcPts val="133"/>
              </a:spcBef>
            </a:pPr>
            <a:r>
              <a:rPr sz="1600" b="1" dirty="0">
                <a:solidFill>
                  <a:srgbClr val="001F5F"/>
                </a:solidFill>
                <a:latin typeface="Verdana"/>
                <a:cs typeface="Verdana"/>
              </a:rPr>
              <a:t>Enhance</a:t>
            </a:r>
            <a:r>
              <a:rPr sz="1600" b="1" spc="-87" dirty="0">
                <a:solidFill>
                  <a:srgbClr val="001F5F"/>
                </a:solidFill>
                <a:latin typeface="Verdana"/>
                <a:cs typeface="Verdana"/>
              </a:rPr>
              <a:t> </a:t>
            </a:r>
            <a:r>
              <a:rPr sz="1600" b="1" dirty="0">
                <a:solidFill>
                  <a:srgbClr val="001F5F"/>
                </a:solidFill>
                <a:latin typeface="Verdana"/>
                <a:cs typeface="Verdana"/>
              </a:rPr>
              <a:t>awareness</a:t>
            </a:r>
            <a:r>
              <a:rPr sz="1600" b="1" spc="-67" dirty="0">
                <a:solidFill>
                  <a:srgbClr val="001F5F"/>
                </a:solidFill>
                <a:latin typeface="Verdana"/>
                <a:cs typeface="Verdana"/>
              </a:rPr>
              <a:t> </a:t>
            </a:r>
            <a:r>
              <a:rPr sz="1600" b="1" spc="-33" dirty="0">
                <a:solidFill>
                  <a:srgbClr val="001F5F"/>
                </a:solidFill>
                <a:latin typeface="Verdana"/>
                <a:cs typeface="Verdana"/>
              </a:rPr>
              <a:t>and</a:t>
            </a:r>
            <a:endParaRPr sz="1600">
              <a:latin typeface="Verdana"/>
              <a:cs typeface="Verdana"/>
            </a:endParaRPr>
          </a:p>
          <a:p>
            <a:pPr marL="16933"/>
            <a:r>
              <a:rPr sz="1600" b="1" dirty="0">
                <a:solidFill>
                  <a:srgbClr val="001F5F"/>
                </a:solidFill>
                <a:latin typeface="Verdana"/>
                <a:cs typeface="Verdana"/>
              </a:rPr>
              <a:t>product</a:t>
            </a:r>
            <a:r>
              <a:rPr sz="1600" b="1" spc="-40" dirty="0">
                <a:solidFill>
                  <a:srgbClr val="001F5F"/>
                </a:solidFill>
                <a:latin typeface="Verdana"/>
                <a:cs typeface="Verdana"/>
              </a:rPr>
              <a:t> </a:t>
            </a:r>
            <a:r>
              <a:rPr sz="1600" b="1" spc="-13" dirty="0">
                <a:solidFill>
                  <a:srgbClr val="001F5F"/>
                </a:solidFill>
                <a:latin typeface="Verdana"/>
                <a:cs typeface="Verdana"/>
              </a:rPr>
              <a:t>publicity</a:t>
            </a:r>
            <a:endParaRPr sz="1600">
              <a:latin typeface="Verdana"/>
              <a:cs typeface="Verdana"/>
            </a:endParaRPr>
          </a:p>
        </p:txBody>
      </p:sp>
      <p:grpSp>
        <p:nvGrpSpPr>
          <p:cNvPr id="19" name="object 19"/>
          <p:cNvGrpSpPr/>
          <p:nvPr/>
        </p:nvGrpSpPr>
        <p:grpSpPr>
          <a:xfrm>
            <a:off x="7305040" y="2300190"/>
            <a:ext cx="1401233" cy="1342813"/>
            <a:chOff x="5478779" y="1725142"/>
            <a:chExt cx="1050925" cy="1007110"/>
          </a:xfrm>
        </p:grpSpPr>
        <p:pic>
          <p:nvPicPr>
            <p:cNvPr id="20" name="object 20"/>
            <p:cNvPicPr/>
            <p:nvPr/>
          </p:nvPicPr>
          <p:blipFill>
            <a:blip r:embed="rId9" cstate="print"/>
            <a:stretch>
              <a:fillRect/>
            </a:stretch>
          </p:blipFill>
          <p:spPr>
            <a:xfrm>
              <a:off x="5478779" y="1725142"/>
              <a:ext cx="1050632" cy="1006627"/>
            </a:xfrm>
            <a:prstGeom prst="rect">
              <a:avLst/>
            </a:prstGeom>
          </p:spPr>
        </p:pic>
        <p:sp>
          <p:nvSpPr>
            <p:cNvPr id="21" name="object 21"/>
            <p:cNvSpPr/>
            <p:nvPr/>
          </p:nvSpPr>
          <p:spPr>
            <a:xfrm>
              <a:off x="5608319" y="1981199"/>
              <a:ext cx="554990" cy="510540"/>
            </a:xfrm>
            <a:custGeom>
              <a:avLst/>
              <a:gdLst/>
              <a:ahLst/>
              <a:cxnLst/>
              <a:rect l="l" t="t" r="r" b="b"/>
              <a:pathLst>
                <a:path w="554989" h="510539">
                  <a:moveTo>
                    <a:pt x="277367" y="0"/>
                  </a:moveTo>
                  <a:lnTo>
                    <a:pt x="227517" y="4113"/>
                  </a:lnTo>
                  <a:lnTo>
                    <a:pt x="180595" y="15971"/>
                  </a:lnTo>
                  <a:lnTo>
                    <a:pt x="137385" y="34854"/>
                  </a:lnTo>
                  <a:lnTo>
                    <a:pt x="98673" y="60040"/>
                  </a:lnTo>
                  <a:lnTo>
                    <a:pt x="65241" y="90807"/>
                  </a:lnTo>
                  <a:lnTo>
                    <a:pt x="37874" y="126435"/>
                  </a:lnTo>
                  <a:lnTo>
                    <a:pt x="17355" y="166202"/>
                  </a:lnTo>
                  <a:lnTo>
                    <a:pt x="4469" y="209387"/>
                  </a:lnTo>
                  <a:lnTo>
                    <a:pt x="0" y="255269"/>
                  </a:lnTo>
                  <a:lnTo>
                    <a:pt x="4469" y="301152"/>
                  </a:lnTo>
                  <a:lnTo>
                    <a:pt x="17355" y="344337"/>
                  </a:lnTo>
                  <a:lnTo>
                    <a:pt x="37874" y="384104"/>
                  </a:lnTo>
                  <a:lnTo>
                    <a:pt x="65241" y="419732"/>
                  </a:lnTo>
                  <a:lnTo>
                    <a:pt x="98673" y="450499"/>
                  </a:lnTo>
                  <a:lnTo>
                    <a:pt x="137385" y="475685"/>
                  </a:lnTo>
                  <a:lnTo>
                    <a:pt x="180595" y="494568"/>
                  </a:lnTo>
                  <a:lnTo>
                    <a:pt x="227517" y="506426"/>
                  </a:lnTo>
                  <a:lnTo>
                    <a:pt x="277367" y="510539"/>
                  </a:lnTo>
                  <a:lnTo>
                    <a:pt x="327218" y="506426"/>
                  </a:lnTo>
                  <a:lnTo>
                    <a:pt x="374140" y="494568"/>
                  </a:lnTo>
                  <a:lnTo>
                    <a:pt x="417350" y="475685"/>
                  </a:lnTo>
                  <a:lnTo>
                    <a:pt x="456062" y="450499"/>
                  </a:lnTo>
                  <a:lnTo>
                    <a:pt x="489494" y="419732"/>
                  </a:lnTo>
                  <a:lnTo>
                    <a:pt x="516861" y="384104"/>
                  </a:lnTo>
                  <a:lnTo>
                    <a:pt x="537380" y="344337"/>
                  </a:lnTo>
                  <a:lnTo>
                    <a:pt x="550266" y="301152"/>
                  </a:lnTo>
                  <a:lnTo>
                    <a:pt x="554735" y="255269"/>
                  </a:lnTo>
                  <a:lnTo>
                    <a:pt x="550266" y="209387"/>
                  </a:lnTo>
                  <a:lnTo>
                    <a:pt x="537380" y="166202"/>
                  </a:lnTo>
                  <a:lnTo>
                    <a:pt x="516861" y="126435"/>
                  </a:lnTo>
                  <a:lnTo>
                    <a:pt x="489494" y="90807"/>
                  </a:lnTo>
                  <a:lnTo>
                    <a:pt x="456062" y="60040"/>
                  </a:lnTo>
                  <a:lnTo>
                    <a:pt x="417350" y="34854"/>
                  </a:lnTo>
                  <a:lnTo>
                    <a:pt x="374140" y="15971"/>
                  </a:lnTo>
                  <a:lnTo>
                    <a:pt x="327218" y="4113"/>
                  </a:lnTo>
                  <a:lnTo>
                    <a:pt x="277367" y="0"/>
                  </a:lnTo>
                  <a:close/>
                </a:path>
              </a:pathLst>
            </a:custGeom>
            <a:solidFill>
              <a:srgbClr val="FFFFFF"/>
            </a:solidFill>
          </p:spPr>
          <p:txBody>
            <a:bodyPr wrap="square" lIns="0" tIns="0" rIns="0" bIns="0" rtlCol="0"/>
            <a:lstStyle/>
            <a:p>
              <a:endParaRPr sz="2400"/>
            </a:p>
          </p:txBody>
        </p:sp>
        <p:sp>
          <p:nvSpPr>
            <p:cNvPr id="22" name="object 22"/>
            <p:cNvSpPr/>
            <p:nvPr/>
          </p:nvSpPr>
          <p:spPr>
            <a:xfrm>
              <a:off x="5681471" y="2048255"/>
              <a:ext cx="407034" cy="375285"/>
            </a:xfrm>
            <a:custGeom>
              <a:avLst/>
              <a:gdLst/>
              <a:ahLst/>
              <a:cxnLst/>
              <a:rect l="l" t="t" r="r" b="b"/>
              <a:pathLst>
                <a:path w="407035" h="375285">
                  <a:moveTo>
                    <a:pt x="203453" y="0"/>
                  </a:moveTo>
                  <a:lnTo>
                    <a:pt x="156794" y="4951"/>
                  </a:lnTo>
                  <a:lnTo>
                    <a:pt x="113966" y="19056"/>
                  </a:lnTo>
                  <a:lnTo>
                    <a:pt x="76191" y="41187"/>
                  </a:lnTo>
                  <a:lnTo>
                    <a:pt x="44686" y="70219"/>
                  </a:lnTo>
                  <a:lnTo>
                    <a:pt x="20673" y="105024"/>
                  </a:lnTo>
                  <a:lnTo>
                    <a:pt x="5371" y="144477"/>
                  </a:lnTo>
                  <a:lnTo>
                    <a:pt x="0" y="187451"/>
                  </a:lnTo>
                  <a:lnTo>
                    <a:pt x="5371" y="230426"/>
                  </a:lnTo>
                  <a:lnTo>
                    <a:pt x="20673" y="269879"/>
                  </a:lnTo>
                  <a:lnTo>
                    <a:pt x="44686" y="304684"/>
                  </a:lnTo>
                  <a:lnTo>
                    <a:pt x="76191" y="333716"/>
                  </a:lnTo>
                  <a:lnTo>
                    <a:pt x="113966" y="355847"/>
                  </a:lnTo>
                  <a:lnTo>
                    <a:pt x="156794" y="369952"/>
                  </a:lnTo>
                  <a:lnTo>
                    <a:pt x="203453" y="374904"/>
                  </a:lnTo>
                  <a:lnTo>
                    <a:pt x="250113" y="369952"/>
                  </a:lnTo>
                  <a:lnTo>
                    <a:pt x="292941" y="355847"/>
                  </a:lnTo>
                  <a:lnTo>
                    <a:pt x="330716" y="333716"/>
                  </a:lnTo>
                  <a:lnTo>
                    <a:pt x="362221" y="304684"/>
                  </a:lnTo>
                  <a:lnTo>
                    <a:pt x="386234" y="269879"/>
                  </a:lnTo>
                  <a:lnTo>
                    <a:pt x="401536" y="230426"/>
                  </a:lnTo>
                  <a:lnTo>
                    <a:pt x="406907" y="187451"/>
                  </a:lnTo>
                  <a:lnTo>
                    <a:pt x="401536" y="144477"/>
                  </a:lnTo>
                  <a:lnTo>
                    <a:pt x="386234" y="105024"/>
                  </a:lnTo>
                  <a:lnTo>
                    <a:pt x="362221" y="70219"/>
                  </a:lnTo>
                  <a:lnTo>
                    <a:pt x="330716" y="41187"/>
                  </a:lnTo>
                  <a:lnTo>
                    <a:pt x="292941" y="19056"/>
                  </a:lnTo>
                  <a:lnTo>
                    <a:pt x="250113" y="4951"/>
                  </a:lnTo>
                  <a:lnTo>
                    <a:pt x="203453" y="0"/>
                  </a:lnTo>
                  <a:close/>
                </a:path>
              </a:pathLst>
            </a:custGeom>
            <a:solidFill>
              <a:srgbClr val="EF5486"/>
            </a:solidFill>
          </p:spPr>
          <p:txBody>
            <a:bodyPr wrap="square" lIns="0" tIns="0" rIns="0" bIns="0" rtlCol="0"/>
            <a:lstStyle/>
            <a:p>
              <a:endParaRPr sz="2400"/>
            </a:p>
          </p:txBody>
        </p:sp>
        <p:pic>
          <p:nvPicPr>
            <p:cNvPr id="23" name="object 23"/>
            <p:cNvPicPr/>
            <p:nvPr/>
          </p:nvPicPr>
          <p:blipFill>
            <a:blip r:embed="rId10" cstate="print"/>
            <a:stretch>
              <a:fillRect/>
            </a:stretch>
          </p:blipFill>
          <p:spPr>
            <a:xfrm>
              <a:off x="5815837" y="2194686"/>
              <a:ext cx="140208" cy="103631"/>
            </a:xfrm>
            <a:prstGeom prst="rect">
              <a:avLst/>
            </a:prstGeom>
          </p:spPr>
        </p:pic>
      </p:grpSp>
      <p:sp>
        <p:nvSpPr>
          <p:cNvPr id="24" name="object 24"/>
          <p:cNvSpPr txBox="1"/>
          <p:nvPr/>
        </p:nvSpPr>
        <p:spPr>
          <a:xfrm>
            <a:off x="8500363" y="2619011"/>
            <a:ext cx="2786380" cy="509541"/>
          </a:xfrm>
          <a:prstGeom prst="rect">
            <a:avLst/>
          </a:prstGeom>
        </p:spPr>
        <p:txBody>
          <a:bodyPr vert="horz" wrap="square" lIns="0" tIns="16933" rIns="0" bIns="0" rtlCol="0">
            <a:spAutoFit/>
          </a:bodyPr>
          <a:lstStyle/>
          <a:p>
            <a:pPr marL="16933">
              <a:spcBef>
                <a:spcPts val="133"/>
              </a:spcBef>
            </a:pPr>
            <a:r>
              <a:rPr sz="1600" b="1" dirty="0">
                <a:solidFill>
                  <a:srgbClr val="001F5F"/>
                </a:solidFill>
                <a:latin typeface="Verdana"/>
                <a:cs typeface="Verdana"/>
              </a:rPr>
              <a:t>Promote</a:t>
            </a:r>
            <a:r>
              <a:rPr sz="1600" b="1" spc="-47" dirty="0">
                <a:solidFill>
                  <a:srgbClr val="001F5F"/>
                </a:solidFill>
                <a:latin typeface="Verdana"/>
                <a:cs typeface="Verdana"/>
              </a:rPr>
              <a:t> </a:t>
            </a:r>
            <a:r>
              <a:rPr sz="1600" b="1" dirty="0">
                <a:solidFill>
                  <a:srgbClr val="001F5F"/>
                </a:solidFill>
                <a:latin typeface="Verdana"/>
                <a:cs typeface="Verdana"/>
              </a:rPr>
              <a:t>the</a:t>
            </a:r>
            <a:r>
              <a:rPr sz="1600" b="1" spc="-53" dirty="0">
                <a:solidFill>
                  <a:srgbClr val="001F5F"/>
                </a:solidFill>
                <a:latin typeface="Verdana"/>
                <a:cs typeface="Verdana"/>
              </a:rPr>
              <a:t> </a:t>
            </a:r>
            <a:r>
              <a:rPr sz="1600" b="1" spc="-13" dirty="0">
                <a:solidFill>
                  <a:srgbClr val="001F5F"/>
                </a:solidFill>
                <a:latin typeface="Verdana"/>
                <a:cs typeface="Verdana"/>
              </a:rPr>
              <a:t>circulation</a:t>
            </a:r>
            <a:endParaRPr sz="1600">
              <a:latin typeface="Verdana"/>
              <a:cs typeface="Verdana"/>
            </a:endParaRPr>
          </a:p>
          <a:p>
            <a:pPr marL="16933">
              <a:spcBef>
                <a:spcPts val="7"/>
              </a:spcBef>
            </a:pPr>
            <a:r>
              <a:rPr sz="1600" b="1" dirty="0">
                <a:solidFill>
                  <a:srgbClr val="001F5F"/>
                </a:solidFill>
                <a:latin typeface="Verdana"/>
                <a:cs typeface="Verdana"/>
              </a:rPr>
              <a:t>of</a:t>
            </a:r>
            <a:r>
              <a:rPr sz="1600" b="1" spc="13" dirty="0">
                <a:solidFill>
                  <a:srgbClr val="001F5F"/>
                </a:solidFill>
                <a:latin typeface="Verdana"/>
                <a:cs typeface="Verdana"/>
              </a:rPr>
              <a:t> </a:t>
            </a:r>
            <a:r>
              <a:rPr sz="1600" b="1" spc="-13" dirty="0">
                <a:solidFill>
                  <a:srgbClr val="001F5F"/>
                </a:solidFill>
                <a:latin typeface="Verdana"/>
                <a:cs typeface="Verdana"/>
              </a:rPr>
              <a:t>high-</a:t>
            </a:r>
            <a:r>
              <a:rPr sz="1600" b="1" dirty="0">
                <a:solidFill>
                  <a:srgbClr val="001F5F"/>
                </a:solidFill>
                <a:latin typeface="Verdana"/>
                <a:cs typeface="Verdana"/>
              </a:rPr>
              <a:t>quality</a:t>
            </a:r>
            <a:r>
              <a:rPr sz="1600" b="1" spc="-20" dirty="0">
                <a:solidFill>
                  <a:srgbClr val="001F5F"/>
                </a:solidFill>
                <a:latin typeface="Verdana"/>
                <a:cs typeface="Verdana"/>
              </a:rPr>
              <a:t> </a:t>
            </a:r>
            <a:r>
              <a:rPr sz="1600" b="1" spc="-13" dirty="0">
                <a:solidFill>
                  <a:srgbClr val="001F5F"/>
                </a:solidFill>
                <a:latin typeface="Verdana"/>
                <a:cs typeface="Verdana"/>
              </a:rPr>
              <a:t>products</a:t>
            </a:r>
            <a:endParaRPr sz="1600">
              <a:latin typeface="Verdana"/>
              <a:cs typeface="Verdana"/>
            </a:endParaRPr>
          </a:p>
        </p:txBody>
      </p:sp>
      <p:grpSp>
        <p:nvGrpSpPr>
          <p:cNvPr id="25" name="object 25"/>
          <p:cNvGrpSpPr/>
          <p:nvPr/>
        </p:nvGrpSpPr>
        <p:grpSpPr>
          <a:xfrm>
            <a:off x="7305040" y="4301743"/>
            <a:ext cx="1401233" cy="1344507"/>
            <a:chOff x="5478779" y="3226307"/>
            <a:chExt cx="1050925" cy="1008380"/>
          </a:xfrm>
        </p:grpSpPr>
        <p:pic>
          <p:nvPicPr>
            <p:cNvPr id="26" name="object 26"/>
            <p:cNvPicPr/>
            <p:nvPr/>
          </p:nvPicPr>
          <p:blipFill>
            <a:blip r:embed="rId11" cstate="print"/>
            <a:stretch>
              <a:fillRect/>
            </a:stretch>
          </p:blipFill>
          <p:spPr>
            <a:xfrm>
              <a:off x="5478779" y="3226307"/>
              <a:ext cx="1050632" cy="1008125"/>
            </a:xfrm>
            <a:prstGeom prst="rect">
              <a:avLst/>
            </a:prstGeom>
          </p:spPr>
        </p:pic>
        <p:sp>
          <p:nvSpPr>
            <p:cNvPr id="27" name="object 27"/>
            <p:cNvSpPr/>
            <p:nvPr/>
          </p:nvSpPr>
          <p:spPr>
            <a:xfrm>
              <a:off x="5608319" y="3482339"/>
              <a:ext cx="554990" cy="512445"/>
            </a:xfrm>
            <a:custGeom>
              <a:avLst/>
              <a:gdLst/>
              <a:ahLst/>
              <a:cxnLst/>
              <a:rect l="l" t="t" r="r" b="b"/>
              <a:pathLst>
                <a:path w="554989" h="512445">
                  <a:moveTo>
                    <a:pt x="277367" y="0"/>
                  </a:moveTo>
                  <a:lnTo>
                    <a:pt x="227517" y="4126"/>
                  </a:lnTo>
                  <a:lnTo>
                    <a:pt x="180595" y="16023"/>
                  </a:lnTo>
                  <a:lnTo>
                    <a:pt x="137385" y="34967"/>
                  </a:lnTo>
                  <a:lnTo>
                    <a:pt x="98673" y="60232"/>
                  </a:lnTo>
                  <a:lnTo>
                    <a:pt x="65241" y="91095"/>
                  </a:lnTo>
                  <a:lnTo>
                    <a:pt x="37874" y="126830"/>
                  </a:lnTo>
                  <a:lnTo>
                    <a:pt x="17355" y="166714"/>
                  </a:lnTo>
                  <a:lnTo>
                    <a:pt x="4469" y="210023"/>
                  </a:lnTo>
                  <a:lnTo>
                    <a:pt x="0" y="256032"/>
                  </a:lnTo>
                  <a:lnTo>
                    <a:pt x="4469" y="302053"/>
                  </a:lnTo>
                  <a:lnTo>
                    <a:pt x="17355" y="345369"/>
                  </a:lnTo>
                  <a:lnTo>
                    <a:pt x="37874" y="385255"/>
                  </a:lnTo>
                  <a:lnTo>
                    <a:pt x="65241" y="420989"/>
                  </a:lnTo>
                  <a:lnTo>
                    <a:pt x="98673" y="451848"/>
                  </a:lnTo>
                  <a:lnTo>
                    <a:pt x="137385" y="477107"/>
                  </a:lnTo>
                  <a:lnTo>
                    <a:pt x="180595" y="496045"/>
                  </a:lnTo>
                  <a:lnTo>
                    <a:pt x="227517" y="507938"/>
                  </a:lnTo>
                  <a:lnTo>
                    <a:pt x="277367" y="512064"/>
                  </a:lnTo>
                  <a:lnTo>
                    <a:pt x="327218" y="507938"/>
                  </a:lnTo>
                  <a:lnTo>
                    <a:pt x="374140" y="496045"/>
                  </a:lnTo>
                  <a:lnTo>
                    <a:pt x="417350" y="477107"/>
                  </a:lnTo>
                  <a:lnTo>
                    <a:pt x="456062" y="451848"/>
                  </a:lnTo>
                  <a:lnTo>
                    <a:pt x="489494" y="420989"/>
                  </a:lnTo>
                  <a:lnTo>
                    <a:pt x="516861" y="385255"/>
                  </a:lnTo>
                  <a:lnTo>
                    <a:pt x="537380" y="345369"/>
                  </a:lnTo>
                  <a:lnTo>
                    <a:pt x="550266" y="302053"/>
                  </a:lnTo>
                  <a:lnTo>
                    <a:pt x="554735" y="256032"/>
                  </a:lnTo>
                  <a:lnTo>
                    <a:pt x="550266" y="210023"/>
                  </a:lnTo>
                  <a:lnTo>
                    <a:pt x="537380" y="166714"/>
                  </a:lnTo>
                  <a:lnTo>
                    <a:pt x="516861" y="126830"/>
                  </a:lnTo>
                  <a:lnTo>
                    <a:pt x="489494" y="91095"/>
                  </a:lnTo>
                  <a:lnTo>
                    <a:pt x="456062" y="60232"/>
                  </a:lnTo>
                  <a:lnTo>
                    <a:pt x="417350" y="34967"/>
                  </a:lnTo>
                  <a:lnTo>
                    <a:pt x="374140" y="16023"/>
                  </a:lnTo>
                  <a:lnTo>
                    <a:pt x="327218" y="4126"/>
                  </a:lnTo>
                  <a:lnTo>
                    <a:pt x="277367" y="0"/>
                  </a:lnTo>
                  <a:close/>
                </a:path>
              </a:pathLst>
            </a:custGeom>
            <a:solidFill>
              <a:srgbClr val="FFFFFF"/>
            </a:solidFill>
          </p:spPr>
          <p:txBody>
            <a:bodyPr wrap="square" lIns="0" tIns="0" rIns="0" bIns="0" rtlCol="0"/>
            <a:lstStyle/>
            <a:p>
              <a:endParaRPr sz="2400"/>
            </a:p>
          </p:txBody>
        </p:sp>
        <p:sp>
          <p:nvSpPr>
            <p:cNvPr id="28" name="object 28"/>
            <p:cNvSpPr/>
            <p:nvPr/>
          </p:nvSpPr>
          <p:spPr>
            <a:xfrm>
              <a:off x="5681471" y="3550919"/>
              <a:ext cx="407034" cy="375285"/>
            </a:xfrm>
            <a:custGeom>
              <a:avLst/>
              <a:gdLst/>
              <a:ahLst/>
              <a:cxnLst/>
              <a:rect l="l" t="t" r="r" b="b"/>
              <a:pathLst>
                <a:path w="407035" h="375285">
                  <a:moveTo>
                    <a:pt x="203453" y="0"/>
                  </a:moveTo>
                  <a:lnTo>
                    <a:pt x="156794" y="4951"/>
                  </a:lnTo>
                  <a:lnTo>
                    <a:pt x="113966" y="19056"/>
                  </a:lnTo>
                  <a:lnTo>
                    <a:pt x="76191" y="41187"/>
                  </a:lnTo>
                  <a:lnTo>
                    <a:pt x="44686" y="70219"/>
                  </a:lnTo>
                  <a:lnTo>
                    <a:pt x="20673" y="105024"/>
                  </a:lnTo>
                  <a:lnTo>
                    <a:pt x="5371" y="144477"/>
                  </a:lnTo>
                  <a:lnTo>
                    <a:pt x="0" y="187451"/>
                  </a:lnTo>
                  <a:lnTo>
                    <a:pt x="5371" y="230426"/>
                  </a:lnTo>
                  <a:lnTo>
                    <a:pt x="20673" y="269879"/>
                  </a:lnTo>
                  <a:lnTo>
                    <a:pt x="44686" y="304684"/>
                  </a:lnTo>
                  <a:lnTo>
                    <a:pt x="76191" y="333716"/>
                  </a:lnTo>
                  <a:lnTo>
                    <a:pt x="113966" y="355847"/>
                  </a:lnTo>
                  <a:lnTo>
                    <a:pt x="156794" y="369952"/>
                  </a:lnTo>
                  <a:lnTo>
                    <a:pt x="203453" y="374903"/>
                  </a:lnTo>
                  <a:lnTo>
                    <a:pt x="250113" y="369952"/>
                  </a:lnTo>
                  <a:lnTo>
                    <a:pt x="292941" y="355847"/>
                  </a:lnTo>
                  <a:lnTo>
                    <a:pt x="330716" y="333716"/>
                  </a:lnTo>
                  <a:lnTo>
                    <a:pt x="362221" y="304684"/>
                  </a:lnTo>
                  <a:lnTo>
                    <a:pt x="386234" y="269879"/>
                  </a:lnTo>
                  <a:lnTo>
                    <a:pt x="401536" y="230426"/>
                  </a:lnTo>
                  <a:lnTo>
                    <a:pt x="406907" y="187451"/>
                  </a:lnTo>
                  <a:lnTo>
                    <a:pt x="401536" y="144477"/>
                  </a:lnTo>
                  <a:lnTo>
                    <a:pt x="386234" y="105024"/>
                  </a:lnTo>
                  <a:lnTo>
                    <a:pt x="362221" y="70219"/>
                  </a:lnTo>
                  <a:lnTo>
                    <a:pt x="330716" y="41187"/>
                  </a:lnTo>
                  <a:lnTo>
                    <a:pt x="292941" y="19056"/>
                  </a:lnTo>
                  <a:lnTo>
                    <a:pt x="250113" y="4951"/>
                  </a:lnTo>
                  <a:lnTo>
                    <a:pt x="203453" y="0"/>
                  </a:lnTo>
                  <a:close/>
                </a:path>
              </a:pathLst>
            </a:custGeom>
            <a:solidFill>
              <a:srgbClr val="BE83B8"/>
            </a:solidFill>
          </p:spPr>
          <p:txBody>
            <a:bodyPr wrap="square" lIns="0" tIns="0" rIns="0" bIns="0" rtlCol="0"/>
            <a:lstStyle/>
            <a:p>
              <a:endParaRPr sz="2400"/>
            </a:p>
          </p:txBody>
        </p:sp>
        <p:pic>
          <p:nvPicPr>
            <p:cNvPr id="29" name="object 29"/>
            <p:cNvPicPr/>
            <p:nvPr/>
          </p:nvPicPr>
          <p:blipFill>
            <a:blip r:embed="rId12" cstate="print"/>
            <a:stretch>
              <a:fillRect/>
            </a:stretch>
          </p:blipFill>
          <p:spPr>
            <a:xfrm>
              <a:off x="5827902" y="3674490"/>
              <a:ext cx="115824" cy="128015"/>
            </a:xfrm>
            <a:prstGeom prst="rect">
              <a:avLst/>
            </a:prstGeom>
          </p:spPr>
        </p:pic>
      </p:grpSp>
      <p:sp>
        <p:nvSpPr>
          <p:cNvPr id="30" name="object 30"/>
          <p:cNvSpPr txBox="1"/>
          <p:nvPr/>
        </p:nvSpPr>
        <p:spPr>
          <a:xfrm>
            <a:off x="8404520" y="4907381"/>
            <a:ext cx="2328333" cy="755762"/>
          </a:xfrm>
          <a:prstGeom prst="rect">
            <a:avLst/>
          </a:prstGeom>
        </p:spPr>
        <p:txBody>
          <a:bodyPr vert="horz" wrap="square" lIns="0" tIns="16933" rIns="0" bIns="0" rtlCol="0">
            <a:spAutoFit/>
          </a:bodyPr>
          <a:lstStyle/>
          <a:p>
            <a:pPr marL="16933" marR="6773">
              <a:spcBef>
                <a:spcPts val="133"/>
              </a:spcBef>
            </a:pPr>
            <a:r>
              <a:rPr sz="1600" b="1" dirty="0">
                <a:solidFill>
                  <a:srgbClr val="001F5F"/>
                </a:solidFill>
                <a:latin typeface="Verdana"/>
                <a:cs typeface="Verdana"/>
              </a:rPr>
              <a:t>Build</a:t>
            </a:r>
            <a:r>
              <a:rPr sz="1600" b="1" spc="-33" dirty="0">
                <a:solidFill>
                  <a:srgbClr val="001F5F"/>
                </a:solidFill>
                <a:latin typeface="Verdana"/>
                <a:cs typeface="Verdana"/>
              </a:rPr>
              <a:t> </a:t>
            </a:r>
            <a:r>
              <a:rPr sz="1600" b="1" dirty="0">
                <a:solidFill>
                  <a:srgbClr val="001F5F"/>
                </a:solidFill>
                <a:latin typeface="Verdana"/>
                <a:cs typeface="Verdana"/>
              </a:rPr>
              <a:t>trust</a:t>
            </a:r>
            <a:r>
              <a:rPr sz="1600" b="1" spc="-40" dirty="0">
                <a:solidFill>
                  <a:srgbClr val="001F5F"/>
                </a:solidFill>
                <a:latin typeface="Verdana"/>
                <a:cs typeface="Verdana"/>
              </a:rPr>
              <a:t> </a:t>
            </a:r>
            <a:r>
              <a:rPr sz="1600" b="1" spc="-33" dirty="0">
                <a:solidFill>
                  <a:srgbClr val="001F5F"/>
                </a:solidFill>
                <a:latin typeface="Verdana"/>
                <a:cs typeface="Verdana"/>
              </a:rPr>
              <a:t>in </a:t>
            </a:r>
            <a:r>
              <a:rPr sz="1600" b="1" dirty="0">
                <a:solidFill>
                  <a:srgbClr val="001F5F"/>
                </a:solidFill>
                <a:latin typeface="Verdana"/>
                <a:cs typeface="Verdana"/>
              </a:rPr>
              <a:t>international</a:t>
            </a:r>
            <a:r>
              <a:rPr sz="1600" b="1" spc="-60" dirty="0">
                <a:solidFill>
                  <a:srgbClr val="001F5F"/>
                </a:solidFill>
                <a:latin typeface="Verdana"/>
                <a:cs typeface="Verdana"/>
              </a:rPr>
              <a:t> </a:t>
            </a:r>
            <a:r>
              <a:rPr sz="1600" b="1" spc="-13" dirty="0">
                <a:solidFill>
                  <a:srgbClr val="001F5F"/>
                </a:solidFill>
                <a:latin typeface="Verdana"/>
                <a:cs typeface="Verdana"/>
              </a:rPr>
              <a:t>supply chain</a:t>
            </a:r>
            <a:endParaRPr sz="1600">
              <a:latin typeface="Verdana"/>
              <a:cs typeface="Verdana"/>
            </a:endParaRPr>
          </a:p>
        </p:txBody>
      </p:sp>
      <p:sp>
        <p:nvSpPr>
          <p:cNvPr id="31" name="object 31"/>
          <p:cNvSpPr txBox="1"/>
          <p:nvPr/>
        </p:nvSpPr>
        <p:spPr>
          <a:xfrm>
            <a:off x="1090912" y="3721100"/>
            <a:ext cx="2206413" cy="755762"/>
          </a:xfrm>
          <a:prstGeom prst="rect">
            <a:avLst/>
          </a:prstGeom>
        </p:spPr>
        <p:txBody>
          <a:bodyPr vert="horz" wrap="square" lIns="0" tIns="16933" rIns="0" bIns="0" rtlCol="0">
            <a:spAutoFit/>
          </a:bodyPr>
          <a:lstStyle/>
          <a:p>
            <a:pPr marL="16933" marR="6773">
              <a:spcBef>
                <a:spcPts val="133"/>
              </a:spcBef>
            </a:pPr>
            <a:r>
              <a:rPr sz="1600" b="1" dirty="0">
                <a:solidFill>
                  <a:srgbClr val="001F5F"/>
                </a:solidFill>
                <a:latin typeface="Verdana"/>
                <a:cs typeface="Verdana"/>
              </a:rPr>
              <a:t>Facilitate</a:t>
            </a:r>
            <a:r>
              <a:rPr sz="1600" b="1" spc="-73" dirty="0">
                <a:solidFill>
                  <a:srgbClr val="001F5F"/>
                </a:solidFill>
                <a:latin typeface="Verdana"/>
                <a:cs typeface="Verdana"/>
              </a:rPr>
              <a:t> </a:t>
            </a:r>
            <a:r>
              <a:rPr sz="1600" b="1" dirty="0">
                <a:solidFill>
                  <a:srgbClr val="001F5F"/>
                </a:solidFill>
                <a:latin typeface="Verdana"/>
                <a:cs typeface="Verdana"/>
              </a:rPr>
              <a:t>access</a:t>
            </a:r>
            <a:r>
              <a:rPr sz="1600" b="1" spc="-80" dirty="0">
                <a:solidFill>
                  <a:srgbClr val="001F5F"/>
                </a:solidFill>
                <a:latin typeface="Verdana"/>
                <a:cs typeface="Verdana"/>
              </a:rPr>
              <a:t> </a:t>
            </a:r>
            <a:r>
              <a:rPr sz="1600" b="1" spc="-33" dirty="0">
                <a:solidFill>
                  <a:srgbClr val="001F5F"/>
                </a:solidFill>
                <a:latin typeface="Verdana"/>
                <a:cs typeface="Verdana"/>
              </a:rPr>
              <a:t>to </a:t>
            </a:r>
            <a:r>
              <a:rPr sz="1600" b="1" spc="-13" dirty="0">
                <a:solidFill>
                  <a:srgbClr val="001F5F"/>
                </a:solidFill>
                <a:latin typeface="Verdana"/>
                <a:cs typeface="Verdana"/>
              </a:rPr>
              <a:t>China-</a:t>
            </a:r>
            <a:r>
              <a:rPr sz="1600" b="1" dirty="0">
                <a:solidFill>
                  <a:srgbClr val="001F5F"/>
                </a:solidFill>
                <a:latin typeface="Verdana"/>
                <a:cs typeface="Verdana"/>
              </a:rPr>
              <a:t>Africa</a:t>
            </a:r>
            <a:r>
              <a:rPr sz="1600" b="1" spc="13" dirty="0">
                <a:solidFill>
                  <a:srgbClr val="001F5F"/>
                </a:solidFill>
                <a:latin typeface="Verdana"/>
                <a:cs typeface="Verdana"/>
              </a:rPr>
              <a:t> </a:t>
            </a:r>
            <a:r>
              <a:rPr sz="1600" b="1" spc="-27" dirty="0">
                <a:solidFill>
                  <a:srgbClr val="001F5F"/>
                </a:solidFill>
                <a:latin typeface="Verdana"/>
                <a:cs typeface="Verdana"/>
              </a:rPr>
              <a:t>trade </a:t>
            </a:r>
            <a:r>
              <a:rPr sz="1600" b="1" dirty="0">
                <a:solidFill>
                  <a:srgbClr val="001F5F"/>
                </a:solidFill>
                <a:latin typeface="Verdana"/>
                <a:cs typeface="Verdana"/>
              </a:rPr>
              <a:t>product</a:t>
            </a:r>
            <a:r>
              <a:rPr sz="1600" b="1" spc="-53" dirty="0">
                <a:solidFill>
                  <a:srgbClr val="001F5F"/>
                </a:solidFill>
                <a:latin typeface="Verdana"/>
                <a:cs typeface="Verdana"/>
              </a:rPr>
              <a:t> </a:t>
            </a:r>
            <a:r>
              <a:rPr sz="1600" b="1" spc="-13" dirty="0">
                <a:solidFill>
                  <a:srgbClr val="001F5F"/>
                </a:solidFill>
                <a:latin typeface="Verdana"/>
                <a:cs typeface="Verdana"/>
              </a:rPr>
              <a:t>inquires</a:t>
            </a:r>
            <a:endParaRPr sz="1600">
              <a:latin typeface="Verdana"/>
              <a:cs typeface="Verdana"/>
            </a:endParaRPr>
          </a:p>
        </p:txBody>
      </p:sp>
      <p:sp>
        <p:nvSpPr>
          <p:cNvPr id="32" name="object 32"/>
          <p:cNvSpPr txBox="1"/>
          <p:nvPr/>
        </p:nvSpPr>
        <p:spPr>
          <a:xfrm>
            <a:off x="8688155" y="3740235"/>
            <a:ext cx="2626360" cy="509541"/>
          </a:xfrm>
          <a:prstGeom prst="rect">
            <a:avLst/>
          </a:prstGeom>
        </p:spPr>
        <p:txBody>
          <a:bodyPr vert="horz" wrap="square" lIns="0" tIns="16933" rIns="0" bIns="0" rtlCol="0">
            <a:spAutoFit/>
          </a:bodyPr>
          <a:lstStyle/>
          <a:p>
            <a:pPr marL="16933" marR="6773">
              <a:spcBef>
                <a:spcPts val="133"/>
              </a:spcBef>
            </a:pPr>
            <a:r>
              <a:rPr sz="1600" b="1" dirty="0">
                <a:solidFill>
                  <a:srgbClr val="001F5F"/>
                </a:solidFill>
                <a:latin typeface="Verdana"/>
                <a:cs typeface="Verdana"/>
              </a:rPr>
              <a:t>Enhance</a:t>
            </a:r>
            <a:r>
              <a:rPr sz="1600" b="1" spc="-47" dirty="0">
                <a:solidFill>
                  <a:srgbClr val="001F5F"/>
                </a:solidFill>
                <a:latin typeface="Verdana"/>
                <a:cs typeface="Verdana"/>
              </a:rPr>
              <a:t> </a:t>
            </a:r>
            <a:r>
              <a:rPr sz="1600" b="1" dirty="0">
                <a:solidFill>
                  <a:srgbClr val="001F5F"/>
                </a:solidFill>
                <a:latin typeface="Verdana"/>
                <a:cs typeface="Verdana"/>
              </a:rPr>
              <a:t>the</a:t>
            </a:r>
            <a:r>
              <a:rPr sz="1600" b="1" spc="-33" dirty="0">
                <a:solidFill>
                  <a:srgbClr val="001F5F"/>
                </a:solidFill>
                <a:latin typeface="Verdana"/>
                <a:cs typeface="Verdana"/>
              </a:rPr>
              <a:t> </a:t>
            </a:r>
            <a:r>
              <a:rPr sz="1600" b="1" spc="-13" dirty="0">
                <a:solidFill>
                  <a:srgbClr val="001F5F"/>
                </a:solidFill>
                <a:latin typeface="Verdana"/>
                <a:cs typeface="Verdana"/>
              </a:rPr>
              <a:t>consumer experience</a:t>
            </a:r>
            <a:endParaRPr sz="1600">
              <a:latin typeface="Verdana"/>
              <a:cs typeface="Verdana"/>
            </a:endParaRPr>
          </a:p>
        </p:txBody>
      </p:sp>
      <p:pic>
        <p:nvPicPr>
          <p:cNvPr id="33" name="object 33"/>
          <p:cNvPicPr/>
          <p:nvPr/>
        </p:nvPicPr>
        <p:blipFill>
          <a:blip r:embed="rId13" cstate="print"/>
          <a:stretch>
            <a:fillRect/>
          </a:stretch>
        </p:blipFill>
        <p:spPr>
          <a:xfrm>
            <a:off x="717297" y="1558527"/>
            <a:ext cx="2018791" cy="756936"/>
          </a:xfrm>
          <a:prstGeom prst="rect">
            <a:avLst/>
          </a:prstGeom>
        </p:spPr>
      </p:pic>
      <p:sp>
        <p:nvSpPr>
          <p:cNvPr id="34" name="object 34"/>
          <p:cNvSpPr txBox="1"/>
          <p:nvPr/>
        </p:nvSpPr>
        <p:spPr>
          <a:xfrm>
            <a:off x="913316" y="1651001"/>
            <a:ext cx="1600200" cy="428387"/>
          </a:xfrm>
          <a:prstGeom prst="rect">
            <a:avLst/>
          </a:prstGeom>
        </p:spPr>
        <p:txBody>
          <a:bodyPr vert="horz" wrap="square" lIns="0" tIns="17780" rIns="0" bIns="0" rtlCol="0">
            <a:spAutoFit/>
          </a:bodyPr>
          <a:lstStyle/>
          <a:p>
            <a:pPr marL="16933">
              <a:spcBef>
                <a:spcPts val="140"/>
              </a:spcBef>
            </a:pPr>
            <a:r>
              <a:rPr sz="2667" b="1" spc="-13" dirty="0">
                <a:solidFill>
                  <a:srgbClr val="F16234"/>
                </a:solidFill>
                <a:latin typeface="Verdana"/>
                <a:cs typeface="Verdana"/>
              </a:rPr>
              <a:t>Benefits</a:t>
            </a:r>
            <a:endParaRPr sz="2667">
              <a:latin typeface="Verdana"/>
              <a:cs typeface="Verdana"/>
            </a:endParaRPr>
          </a:p>
        </p:txBody>
      </p:sp>
      <p:grpSp>
        <p:nvGrpSpPr>
          <p:cNvPr id="35" name="object 35"/>
          <p:cNvGrpSpPr/>
          <p:nvPr/>
        </p:nvGrpSpPr>
        <p:grpSpPr>
          <a:xfrm>
            <a:off x="3572257" y="3438109"/>
            <a:ext cx="5629487" cy="1354667"/>
            <a:chOff x="2679192" y="2578582"/>
            <a:chExt cx="4222115" cy="1016000"/>
          </a:xfrm>
        </p:grpSpPr>
        <p:pic>
          <p:nvPicPr>
            <p:cNvPr id="36" name="object 36"/>
            <p:cNvPicPr/>
            <p:nvPr/>
          </p:nvPicPr>
          <p:blipFill>
            <a:blip r:embed="rId7" cstate="print"/>
            <a:stretch>
              <a:fillRect/>
            </a:stretch>
          </p:blipFill>
          <p:spPr>
            <a:xfrm>
              <a:off x="5852160" y="2586227"/>
              <a:ext cx="1049134" cy="1008126"/>
            </a:xfrm>
            <a:prstGeom prst="rect">
              <a:avLst/>
            </a:prstGeom>
          </p:spPr>
        </p:pic>
        <p:sp>
          <p:nvSpPr>
            <p:cNvPr id="37" name="object 37"/>
            <p:cNvSpPr/>
            <p:nvPr/>
          </p:nvSpPr>
          <p:spPr>
            <a:xfrm>
              <a:off x="5981700" y="2842259"/>
              <a:ext cx="553720" cy="512445"/>
            </a:xfrm>
            <a:custGeom>
              <a:avLst/>
              <a:gdLst/>
              <a:ahLst/>
              <a:cxnLst/>
              <a:rect l="l" t="t" r="r" b="b"/>
              <a:pathLst>
                <a:path w="553720" h="512445">
                  <a:moveTo>
                    <a:pt x="276605" y="0"/>
                  </a:moveTo>
                  <a:lnTo>
                    <a:pt x="226881" y="4126"/>
                  </a:lnTo>
                  <a:lnTo>
                    <a:pt x="180082" y="16023"/>
                  </a:lnTo>
                  <a:lnTo>
                    <a:pt x="136990" y="34967"/>
                  </a:lnTo>
                  <a:lnTo>
                    <a:pt x="98385" y="60232"/>
                  </a:lnTo>
                  <a:lnTo>
                    <a:pt x="65049" y="91095"/>
                  </a:lnTo>
                  <a:lnTo>
                    <a:pt x="37761" y="126830"/>
                  </a:lnTo>
                  <a:lnTo>
                    <a:pt x="17303" y="166714"/>
                  </a:lnTo>
                  <a:lnTo>
                    <a:pt x="4455" y="210023"/>
                  </a:lnTo>
                  <a:lnTo>
                    <a:pt x="0" y="256031"/>
                  </a:lnTo>
                  <a:lnTo>
                    <a:pt x="4455" y="302040"/>
                  </a:lnTo>
                  <a:lnTo>
                    <a:pt x="17303" y="345349"/>
                  </a:lnTo>
                  <a:lnTo>
                    <a:pt x="37761" y="385233"/>
                  </a:lnTo>
                  <a:lnTo>
                    <a:pt x="65049" y="420968"/>
                  </a:lnTo>
                  <a:lnTo>
                    <a:pt x="98385" y="451831"/>
                  </a:lnTo>
                  <a:lnTo>
                    <a:pt x="136990" y="477096"/>
                  </a:lnTo>
                  <a:lnTo>
                    <a:pt x="180082" y="496040"/>
                  </a:lnTo>
                  <a:lnTo>
                    <a:pt x="226881" y="507937"/>
                  </a:lnTo>
                  <a:lnTo>
                    <a:pt x="276605" y="512063"/>
                  </a:lnTo>
                  <a:lnTo>
                    <a:pt x="326330" y="507937"/>
                  </a:lnTo>
                  <a:lnTo>
                    <a:pt x="373129" y="496040"/>
                  </a:lnTo>
                  <a:lnTo>
                    <a:pt x="416221" y="477096"/>
                  </a:lnTo>
                  <a:lnTo>
                    <a:pt x="454826" y="451831"/>
                  </a:lnTo>
                  <a:lnTo>
                    <a:pt x="488162" y="420968"/>
                  </a:lnTo>
                  <a:lnTo>
                    <a:pt x="515450" y="385233"/>
                  </a:lnTo>
                  <a:lnTo>
                    <a:pt x="535908" y="345349"/>
                  </a:lnTo>
                  <a:lnTo>
                    <a:pt x="548756" y="302040"/>
                  </a:lnTo>
                  <a:lnTo>
                    <a:pt x="553211" y="256031"/>
                  </a:lnTo>
                  <a:lnTo>
                    <a:pt x="548756" y="210023"/>
                  </a:lnTo>
                  <a:lnTo>
                    <a:pt x="535908" y="166714"/>
                  </a:lnTo>
                  <a:lnTo>
                    <a:pt x="515450" y="126830"/>
                  </a:lnTo>
                  <a:lnTo>
                    <a:pt x="488162" y="91095"/>
                  </a:lnTo>
                  <a:lnTo>
                    <a:pt x="454826" y="60232"/>
                  </a:lnTo>
                  <a:lnTo>
                    <a:pt x="416221" y="34967"/>
                  </a:lnTo>
                  <a:lnTo>
                    <a:pt x="373129" y="16023"/>
                  </a:lnTo>
                  <a:lnTo>
                    <a:pt x="326330" y="4126"/>
                  </a:lnTo>
                  <a:lnTo>
                    <a:pt x="276605" y="0"/>
                  </a:lnTo>
                  <a:close/>
                </a:path>
              </a:pathLst>
            </a:custGeom>
            <a:solidFill>
              <a:srgbClr val="FFFFFF"/>
            </a:solidFill>
          </p:spPr>
          <p:txBody>
            <a:bodyPr wrap="square" lIns="0" tIns="0" rIns="0" bIns="0" rtlCol="0"/>
            <a:lstStyle/>
            <a:p>
              <a:endParaRPr sz="2400"/>
            </a:p>
          </p:txBody>
        </p:sp>
        <p:sp>
          <p:nvSpPr>
            <p:cNvPr id="38" name="object 38"/>
            <p:cNvSpPr/>
            <p:nvPr/>
          </p:nvSpPr>
          <p:spPr>
            <a:xfrm>
              <a:off x="6054851" y="2910839"/>
              <a:ext cx="407034" cy="375285"/>
            </a:xfrm>
            <a:custGeom>
              <a:avLst/>
              <a:gdLst/>
              <a:ahLst/>
              <a:cxnLst/>
              <a:rect l="l" t="t" r="r" b="b"/>
              <a:pathLst>
                <a:path w="407035" h="375285">
                  <a:moveTo>
                    <a:pt x="203453" y="0"/>
                  </a:moveTo>
                  <a:lnTo>
                    <a:pt x="156794" y="4951"/>
                  </a:lnTo>
                  <a:lnTo>
                    <a:pt x="113966" y="19056"/>
                  </a:lnTo>
                  <a:lnTo>
                    <a:pt x="76191" y="41187"/>
                  </a:lnTo>
                  <a:lnTo>
                    <a:pt x="44686" y="70219"/>
                  </a:lnTo>
                  <a:lnTo>
                    <a:pt x="20673" y="105024"/>
                  </a:lnTo>
                  <a:lnTo>
                    <a:pt x="5371" y="144477"/>
                  </a:lnTo>
                  <a:lnTo>
                    <a:pt x="0" y="187452"/>
                  </a:lnTo>
                  <a:lnTo>
                    <a:pt x="5371" y="230426"/>
                  </a:lnTo>
                  <a:lnTo>
                    <a:pt x="20673" y="269879"/>
                  </a:lnTo>
                  <a:lnTo>
                    <a:pt x="44686" y="304684"/>
                  </a:lnTo>
                  <a:lnTo>
                    <a:pt x="76191" y="333716"/>
                  </a:lnTo>
                  <a:lnTo>
                    <a:pt x="113966" y="355847"/>
                  </a:lnTo>
                  <a:lnTo>
                    <a:pt x="156794" y="369952"/>
                  </a:lnTo>
                  <a:lnTo>
                    <a:pt x="203453" y="374904"/>
                  </a:lnTo>
                  <a:lnTo>
                    <a:pt x="250113" y="369952"/>
                  </a:lnTo>
                  <a:lnTo>
                    <a:pt x="292941" y="355847"/>
                  </a:lnTo>
                  <a:lnTo>
                    <a:pt x="330716" y="333716"/>
                  </a:lnTo>
                  <a:lnTo>
                    <a:pt x="362221" y="304684"/>
                  </a:lnTo>
                  <a:lnTo>
                    <a:pt x="386234" y="269879"/>
                  </a:lnTo>
                  <a:lnTo>
                    <a:pt x="401536" y="230426"/>
                  </a:lnTo>
                  <a:lnTo>
                    <a:pt x="406908" y="187452"/>
                  </a:lnTo>
                  <a:lnTo>
                    <a:pt x="401536" y="144477"/>
                  </a:lnTo>
                  <a:lnTo>
                    <a:pt x="386234" y="105024"/>
                  </a:lnTo>
                  <a:lnTo>
                    <a:pt x="362221" y="70219"/>
                  </a:lnTo>
                  <a:lnTo>
                    <a:pt x="330716" y="41187"/>
                  </a:lnTo>
                  <a:lnTo>
                    <a:pt x="292941" y="19056"/>
                  </a:lnTo>
                  <a:lnTo>
                    <a:pt x="250113" y="4951"/>
                  </a:lnTo>
                  <a:lnTo>
                    <a:pt x="203453" y="0"/>
                  </a:lnTo>
                  <a:close/>
                </a:path>
              </a:pathLst>
            </a:custGeom>
            <a:solidFill>
              <a:srgbClr val="878A8D"/>
            </a:solidFill>
          </p:spPr>
          <p:txBody>
            <a:bodyPr wrap="square" lIns="0" tIns="0" rIns="0" bIns="0" rtlCol="0"/>
            <a:lstStyle/>
            <a:p>
              <a:endParaRPr sz="2400"/>
            </a:p>
          </p:txBody>
        </p:sp>
        <p:pic>
          <p:nvPicPr>
            <p:cNvPr id="39" name="object 39"/>
            <p:cNvPicPr/>
            <p:nvPr/>
          </p:nvPicPr>
          <p:blipFill>
            <a:blip r:embed="rId9" cstate="print"/>
            <a:stretch>
              <a:fillRect/>
            </a:stretch>
          </p:blipFill>
          <p:spPr>
            <a:xfrm>
              <a:off x="2679192" y="2578582"/>
              <a:ext cx="1050632" cy="1006627"/>
            </a:xfrm>
            <a:prstGeom prst="rect">
              <a:avLst/>
            </a:prstGeom>
          </p:spPr>
        </p:pic>
        <p:sp>
          <p:nvSpPr>
            <p:cNvPr id="40" name="object 40"/>
            <p:cNvSpPr/>
            <p:nvPr/>
          </p:nvSpPr>
          <p:spPr>
            <a:xfrm>
              <a:off x="2808732" y="2834639"/>
              <a:ext cx="554990" cy="510540"/>
            </a:xfrm>
            <a:custGeom>
              <a:avLst/>
              <a:gdLst/>
              <a:ahLst/>
              <a:cxnLst/>
              <a:rect l="l" t="t" r="r" b="b"/>
              <a:pathLst>
                <a:path w="554989" h="510539">
                  <a:moveTo>
                    <a:pt x="277368" y="0"/>
                  </a:moveTo>
                  <a:lnTo>
                    <a:pt x="227517" y="4113"/>
                  </a:lnTo>
                  <a:lnTo>
                    <a:pt x="180595" y="15971"/>
                  </a:lnTo>
                  <a:lnTo>
                    <a:pt x="137385" y="34854"/>
                  </a:lnTo>
                  <a:lnTo>
                    <a:pt x="98673" y="60040"/>
                  </a:lnTo>
                  <a:lnTo>
                    <a:pt x="65241" y="90807"/>
                  </a:lnTo>
                  <a:lnTo>
                    <a:pt x="37874" y="126435"/>
                  </a:lnTo>
                  <a:lnTo>
                    <a:pt x="17355" y="166202"/>
                  </a:lnTo>
                  <a:lnTo>
                    <a:pt x="4469" y="209387"/>
                  </a:lnTo>
                  <a:lnTo>
                    <a:pt x="0" y="255270"/>
                  </a:lnTo>
                  <a:lnTo>
                    <a:pt x="4469" y="301152"/>
                  </a:lnTo>
                  <a:lnTo>
                    <a:pt x="17355" y="344337"/>
                  </a:lnTo>
                  <a:lnTo>
                    <a:pt x="37874" y="384104"/>
                  </a:lnTo>
                  <a:lnTo>
                    <a:pt x="65241" y="419732"/>
                  </a:lnTo>
                  <a:lnTo>
                    <a:pt x="98673" y="450499"/>
                  </a:lnTo>
                  <a:lnTo>
                    <a:pt x="137385" y="475685"/>
                  </a:lnTo>
                  <a:lnTo>
                    <a:pt x="180595" y="494568"/>
                  </a:lnTo>
                  <a:lnTo>
                    <a:pt x="227517" y="506426"/>
                  </a:lnTo>
                  <a:lnTo>
                    <a:pt x="277368" y="510540"/>
                  </a:lnTo>
                  <a:lnTo>
                    <a:pt x="327218" y="506426"/>
                  </a:lnTo>
                  <a:lnTo>
                    <a:pt x="374140" y="494568"/>
                  </a:lnTo>
                  <a:lnTo>
                    <a:pt x="417350" y="475685"/>
                  </a:lnTo>
                  <a:lnTo>
                    <a:pt x="456062" y="450499"/>
                  </a:lnTo>
                  <a:lnTo>
                    <a:pt x="489494" y="419732"/>
                  </a:lnTo>
                  <a:lnTo>
                    <a:pt x="516861" y="384104"/>
                  </a:lnTo>
                  <a:lnTo>
                    <a:pt x="537380" y="344337"/>
                  </a:lnTo>
                  <a:lnTo>
                    <a:pt x="550266" y="301152"/>
                  </a:lnTo>
                  <a:lnTo>
                    <a:pt x="554735" y="255270"/>
                  </a:lnTo>
                  <a:lnTo>
                    <a:pt x="550266" y="209387"/>
                  </a:lnTo>
                  <a:lnTo>
                    <a:pt x="537380" y="166202"/>
                  </a:lnTo>
                  <a:lnTo>
                    <a:pt x="516861" y="126435"/>
                  </a:lnTo>
                  <a:lnTo>
                    <a:pt x="489494" y="90807"/>
                  </a:lnTo>
                  <a:lnTo>
                    <a:pt x="456062" y="60040"/>
                  </a:lnTo>
                  <a:lnTo>
                    <a:pt x="417350" y="34854"/>
                  </a:lnTo>
                  <a:lnTo>
                    <a:pt x="374140" y="15971"/>
                  </a:lnTo>
                  <a:lnTo>
                    <a:pt x="327218" y="4113"/>
                  </a:lnTo>
                  <a:lnTo>
                    <a:pt x="277368" y="0"/>
                  </a:lnTo>
                  <a:close/>
                </a:path>
              </a:pathLst>
            </a:custGeom>
            <a:solidFill>
              <a:srgbClr val="FFFFFF"/>
            </a:solidFill>
          </p:spPr>
          <p:txBody>
            <a:bodyPr wrap="square" lIns="0" tIns="0" rIns="0" bIns="0" rtlCol="0"/>
            <a:lstStyle/>
            <a:p>
              <a:endParaRPr sz="2400"/>
            </a:p>
          </p:txBody>
        </p:sp>
        <p:sp>
          <p:nvSpPr>
            <p:cNvPr id="41" name="object 41"/>
            <p:cNvSpPr/>
            <p:nvPr/>
          </p:nvSpPr>
          <p:spPr>
            <a:xfrm>
              <a:off x="2883408" y="2903219"/>
              <a:ext cx="407034" cy="375285"/>
            </a:xfrm>
            <a:custGeom>
              <a:avLst/>
              <a:gdLst/>
              <a:ahLst/>
              <a:cxnLst/>
              <a:rect l="l" t="t" r="r" b="b"/>
              <a:pathLst>
                <a:path w="407035" h="375285">
                  <a:moveTo>
                    <a:pt x="203454" y="0"/>
                  </a:moveTo>
                  <a:lnTo>
                    <a:pt x="156794" y="4951"/>
                  </a:lnTo>
                  <a:lnTo>
                    <a:pt x="113966" y="19056"/>
                  </a:lnTo>
                  <a:lnTo>
                    <a:pt x="76191" y="41187"/>
                  </a:lnTo>
                  <a:lnTo>
                    <a:pt x="44686" y="70219"/>
                  </a:lnTo>
                  <a:lnTo>
                    <a:pt x="20673" y="105024"/>
                  </a:lnTo>
                  <a:lnTo>
                    <a:pt x="5371" y="144477"/>
                  </a:lnTo>
                  <a:lnTo>
                    <a:pt x="0" y="187452"/>
                  </a:lnTo>
                  <a:lnTo>
                    <a:pt x="5371" y="230426"/>
                  </a:lnTo>
                  <a:lnTo>
                    <a:pt x="20673" y="269879"/>
                  </a:lnTo>
                  <a:lnTo>
                    <a:pt x="44686" y="304684"/>
                  </a:lnTo>
                  <a:lnTo>
                    <a:pt x="76191" y="333716"/>
                  </a:lnTo>
                  <a:lnTo>
                    <a:pt x="113966" y="355847"/>
                  </a:lnTo>
                  <a:lnTo>
                    <a:pt x="156794" y="369952"/>
                  </a:lnTo>
                  <a:lnTo>
                    <a:pt x="203454" y="374904"/>
                  </a:lnTo>
                  <a:lnTo>
                    <a:pt x="250113" y="369952"/>
                  </a:lnTo>
                  <a:lnTo>
                    <a:pt x="292941" y="355847"/>
                  </a:lnTo>
                  <a:lnTo>
                    <a:pt x="330716" y="333716"/>
                  </a:lnTo>
                  <a:lnTo>
                    <a:pt x="362221" y="304684"/>
                  </a:lnTo>
                  <a:lnTo>
                    <a:pt x="386234" y="269879"/>
                  </a:lnTo>
                  <a:lnTo>
                    <a:pt x="401536" y="230426"/>
                  </a:lnTo>
                  <a:lnTo>
                    <a:pt x="406907" y="187452"/>
                  </a:lnTo>
                  <a:lnTo>
                    <a:pt x="401536" y="144477"/>
                  </a:lnTo>
                  <a:lnTo>
                    <a:pt x="386234" y="105024"/>
                  </a:lnTo>
                  <a:lnTo>
                    <a:pt x="362221" y="70219"/>
                  </a:lnTo>
                  <a:lnTo>
                    <a:pt x="330716" y="41187"/>
                  </a:lnTo>
                  <a:lnTo>
                    <a:pt x="292941" y="19056"/>
                  </a:lnTo>
                  <a:lnTo>
                    <a:pt x="250113" y="4951"/>
                  </a:lnTo>
                  <a:lnTo>
                    <a:pt x="203454" y="0"/>
                  </a:lnTo>
                  <a:close/>
                </a:path>
              </a:pathLst>
            </a:custGeom>
            <a:solidFill>
              <a:srgbClr val="008DBC"/>
            </a:solidFill>
          </p:spPr>
          <p:txBody>
            <a:bodyPr wrap="square" lIns="0" tIns="0" rIns="0" bIns="0" rtlCol="0"/>
            <a:lstStyle/>
            <a:p>
              <a:endParaRPr sz="2400"/>
            </a:p>
          </p:txBody>
        </p:sp>
        <p:pic>
          <p:nvPicPr>
            <p:cNvPr id="42" name="object 42"/>
            <p:cNvPicPr/>
            <p:nvPr/>
          </p:nvPicPr>
          <p:blipFill>
            <a:blip r:embed="rId14" cstate="print"/>
            <a:stretch>
              <a:fillRect/>
            </a:stretch>
          </p:blipFill>
          <p:spPr>
            <a:xfrm>
              <a:off x="6170676" y="2994659"/>
              <a:ext cx="208787" cy="207263"/>
            </a:xfrm>
            <a:prstGeom prst="rect">
              <a:avLst/>
            </a:prstGeom>
          </p:spPr>
        </p:pic>
        <p:pic>
          <p:nvPicPr>
            <p:cNvPr id="43" name="object 43"/>
            <p:cNvPicPr/>
            <p:nvPr/>
          </p:nvPicPr>
          <p:blipFill>
            <a:blip r:embed="rId15" cstate="print"/>
            <a:stretch>
              <a:fillRect/>
            </a:stretch>
          </p:blipFill>
          <p:spPr>
            <a:xfrm>
              <a:off x="2977896" y="2994659"/>
              <a:ext cx="222504" cy="192023"/>
            </a:xfrm>
            <a:prstGeom prst="rect">
              <a:avLst/>
            </a:prstGeom>
          </p:spPr>
        </p:pic>
      </p:grpSp>
      <p:sp>
        <p:nvSpPr>
          <p:cNvPr id="44" name="object 44"/>
          <p:cNvSpPr txBox="1"/>
          <p:nvPr/>
        </p:nvSpPr>
        <p:spPr>
          <a:xfrm>
            <a:off x="3031742" y="1605280"/>
            <a:ext cx="8489697" cy="582339"/>
          </a:xfrm>
          <a:prstGeom prst="rect">
            <a:avLst/>
          </a:prstGeom>
          <a:solidFill>
            <a:schemeClr val="tx2"/>
          </a:solidFill>
        </p:spPr>
        <p:txBody>
          <a:bodyPr vert="horz" wrap="square" lIns="0" tIns="7620" rIns="0" bIns="0" rtlCol="0">
            <a:spAutoFit/>
          </a:bodyPr>
          <a:lstStyle/>
          <a:p>
            <a:pPr algn="ctr">
              <a:spcBef>
                <a:spcPts val="60"/>
              </a:spcBef>
            </a:pPr>
            <a:r>
              <a:rPr sz="1867" b="1" dirty="0">
                <a:solidFill>
                  <a:srgbClr val="FFFFFF"/>
                </a:solidFill>
                <a:latin typeface="Verdana"/>
                <a:cs typeface="Verdana"/>
              </a:rPr>
              <a:t>Product</a:t>
            </a:r>
            <a:r>
              <a:rPr sz="1867" b="1" spc="-60" dirty="0">
                <a:solidFill>
                  <a:srgbClr val="FFFFFF"/>
                </a:solidFill>
                <a:latin typeface="Verdana"/>
                <a:cs typeface="Verdana"/>
              </a:rPr>
              <a:t> </a:t>
            </a:r>
            <a:r>
              <a:rPr sz="1867" b="1" dirty="0">
                <a:solidFill>
                  <a:srgbClr val="FFFFFF"/>
                </a:solidFill>
                <a:latin typeface="Verdana"/>
                <a:cs typeface="Verdana"/>
              </a:rPr>
              <a:t>identity</a:t>
            </a:r>
            <a:r>
              <a:rPr lang="en-US" sz="1867" b="1" dirty="0">
                <a:solidFill>
                  <a:srgbClr val="FFFFFF"/>
                </a:solidFill>
                <a:latin typeface="Microsoft YaHei"/>
                <a:cs typeface="Verdana"/>
              </a:rPr>
              <a:t>, </a:t>
            </a:r>
            <a:r>
              <a:rPr sz="1867" b="1" dirty="0">
                <a:solidFill>
                  <a:srgbClr val="FFFFFF"/>
                </a:solidFill>
                <a:latin typeface="Verdana"/>
                <a:cs typeface="Verdana"/>
              </a:rPr>
              <a:t>Data</a:t>
            </a:r>
            <a:r>
              <a:rPr sz="1867" b="1" spc="-67" dirty="0">
                <a:solidFill>
                  <a:srgbClr val="FFFFFF"/>
                </a:solidFill>
                <a:latin typeface="Verdana"/>
                <a:cs typeface="Verdana"/>
              </a:rPr>
              <a:t> </a:t>
            </a:r>
            <a:r>
              <a:rPr sz="1867" b="1" dirty="0">
                <a:solidFill>
                  <a:srgbClr val="FFFFFF"/>
                </a:solidFill>
                <a:latin typeface="Verdana"/>
                <a:cs typeface="Verdana"/>
              </a:rPr>
              <a:t>sharing</a:t>
            </a:r>
            <a:r>
              <a:rPr sz="1867" b="1" spc="-47" dirty="0">
                <a:solidFill>
                  <a:srgbClr val="FFFFFF"/>
                </a:solidFill>
                <a:latin typeface="Verdana"/>
                <a:cs typeface="Verdana"/>
              </a:rPr>
              <a:t> </a:t>
            </a:r>
            <a:r>
              <a:rPr sz="1867" b="1" dirty="0">
                <a:solidFill>
                  <a:srgbClr val="FFFFFF"/>
                </a:solidFill>
                <a:latin typeface="Verdana"/>
                <a:cs typeface="Verdana"/>
              </a:rPr>
              <a:t>&amp;</a:t>
            </a:r>
            <a:r>
              <a:rPr sz="1867" b="1" spc="-40" dirty="0">
                <a:solidFill>
                  <a:srgbClr val="FFFFFF"/>
                </a:solidFill>
                <a:latin typeface="Verdana"/>
                <a:cs typeface="Verdana"/>
              </a:rPr>
              <a:t> </a:t>
            </a:r>
            <a:r>
              <a:rPr sz="1867" b="1" spc="-13" dirty="0">
                <a:solidFill>
                  <a:srgbClr val="FFFFFF"/>
                </a:solidFill>
                <a:latin typeface="Verdana"/>
                <a:cs typeface="Verdana"/>
              </a:rPr>
              <a:t>Verification</a:t>
            </a:r>
            <a:endParaRPr sz="1867" dirty="0">
              <a:latin typeface="Verdana"/>
              <a:cs typeface="Verdana"/>
            </a:endParaRPr>
          </a:p>
          <a:p>
            <a:pPr algn="ctr">
              <a:spcBef>
                <a:spcPts val="47"/>
              </a:spcBef>
            </a:pPr>
            <a:r>
              <a:rPr sz="1867" b="1" dirty="0">
                <a:solidFill>
                  <a:srgbClr val="FFFFFF"/>
                </a:solidFill>
                <a:latin typeface="Verdana"/>
                <a:cs typeface="Verdana"/>
              </a:rPr>
              <a:t>—&gt;</a:t>
            </a:r>
            <a:r>
              <a:rPr sz="1867" b="1" spc="-60" dirty="0">
                <a:solidFill>
                  <a:srgbClr val="FFFFFF"/>
                </a:solidFill>
                <a:latin typeface="Verdana"/>
                <a:cs typeface="Verdana"/>
              </a:rPr>
              <a:t> </a:t>
            </a:r>
            <a:r>
              <a:rPr sz="1867" b="1" dirty="0">
                <a:solidFill>
                  <a:srgbClr val="FFFFFF"/>
                </a:solidFill>
                <a:latin typeface="Verdana"/>
                <a:cs typeface="Verdana"/>
              </a:rPr>
              <a:t>Trusted</a:t>
            </a:r>
            <a:r>
              <a:rPr sz="1867" b="1" spc="-53" dirty="0">
                <a:solidFill>
                  <a:srgbClr val="FFFFFF"/>
                </a:solidFill>
                <a:latin typeface="Verdana"/>
                <a:cs typeface="Verdana"/>
              </a:rPr>
              <a:t> </a:t>
            </a:r>
            <a:r>
              <a:rPr sz="1867" b="1" dirty="0">
                <a:solidFill>
                  <a:srgbClr val="FFFFFF"/>
                </a:solidFill>
                <a:latin typeface="Verdana"/>
                <a:cs typeface="Verdana"/>
              </a:rPr>
              <a:t>consumer</a:t>
            </a:r>
            <a:r>
              <a:rPr sz="1867" b="1" spc="-47" dirty="0">
                <a:solidFill>
                  <a:srgbClr val="FFFFFF"/>
                </a:solidFill>
                <a:latin typeface="Verdana"/>
                <a:cs typeface="Verdana"/>
              </a:rPr>
              <a:t> </a:t>
            </a:r>
            <a:r>
              <a:rPr sz="1867" b="1" dirty="0">
                <a:solidFill>
                  <a:srgbClr val="FFFFFF"/>
                </a:solidFill>
                <a:latin typeface="Verdana"/>
                <a:cs typeface="Verdana"/>
              </a:rPr>
              <a:t>goods</a:t>
            </a:r>
            <a:r>
              <a:rPr sz="1867" b="1" spc="-47" dirty="0">
                <a:solidFill>
                  <a:srgbClr val="FFFFFF"/>
                </a:solidFill>
                <a:latin typeface="Verdana"/>
                <a:cs typeface="Verdana"/>
              </a:rPr>
              <a:t> </a:t>
            </a:r>
            <a:r>
              <a:rPr sz="1867" b="1" spc="-13" dirty="0">
                <a:solidFill>
                  <a:srgbClr val="FFFFFF"/>
                </a:solidFill>
                <a:latin typeface="Verdana"/>
                <a:cs typeface="Verdana"/>
              </a:rPr>
              <a:t>trade</a:t>
            </a:r>
            <a:endParaRPr sz="1867" dirty="0">
              <a:latin typeface="Verdana"/>
              <a:cs typeface="Verdana"/>
            </a:endParaRPr>
          </a:p>
        </p:txBody>
      </p:sp>
      <p:sp>
        <p:nvSpPr>
          <p:cNvPr id="46" name="object 46"/>
          <p:cNvSpPr txBox="1">
            <a:spLocks noGrp="1"/>
          </p:cNvSpPr>
          <p:nvPr>
            <p:ph type="sldNum" sz="quarter" idx="7"/>
          </p:nvPr>
        </p:nvSpPr>
        <p:spPr>
          <a:xfrm>
            <a:off x="15017752" y="8524967"/>
            <a:ext cx="440063" cy="140209"/>
          </a:xfrm>
          <a:prstGeom prst="rect">
            <a:avLst/>
          </a:prstGeom>
        </p:spPr>
        <p:txBody>
          <a:bodyPr vert="horz" wrap="square" lIns="0" tIns="16933" rIns="0" bIns="0" numCol="1" rtlCol="0" anchor="ctr" anchorCtr="0" compatLnSpc="1">
            <a:prstTxWarp prst="textNoShape">
              <a:avLst/>
            </a:prstTxWarp>
            <a:spAutoFit/>
          </a:bodyPr>
          <a:lstStyle/>
          <a:p>
            <a:pPr marL="78738">
              <a:spcBef>
                <a:spcPts val="133"/>
              </a:spcBef>
            </a:pPr>
            <a:fld id="{81D60167-4931-47E6-BA6A-407CBD079E47}" type="slidenum">
              <a:rPr spc="-67" dirty="0"/>
              <a:pPr marL="78738">
                <a:spcBef>
                  <a:spcPts val="133"/>
                </a:spcBef>
              </a:pPr>
              <a:t>7</a:t>
            </a:fld>
            <a:endParaRPr spc="-67"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F00EB9-E882-B719-BA47-C2188BC46A3C}"/>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FCA40FD-1DFB-1140-EC53-89445514490C}"/>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ts val="0"/>
              </a:spcBef>
              <a:spcAft>
                <a:spcPct val="0"/>
              </a:spcAft>
              <a:buClrTx/>
              <a:buSzTx/>
              <a:buFontTx/>
              <a:buNone/>
              <a:tabLst/>
              <a:defRPr/>
            </a:pPr>
            <a:fld id="{4472AB7F-E8D0-4874-A9B8-335B68DC5F05}" type="slidenum">
              <a:rPr kumimoji="0" lang="en-GB" sz="933" b="0" i="0" u="none" strike="noStrike" kern="1200" cap="none" spc="0" normalizeH="0" baseline="0" noProof="0" smtClean="0">
                <a:ln>
                  <a:noFill/>
                </a:ln>
                <a:solidFill>
                  <a:srgbClr val="454545"/>
                </a:solidFill>
                <a:effectLst/>
                <a:uLnTx/>
                <a:uFillTx/>
                <a:latin typeface="Verdana"/>
                <a:ea typeface="+mn-ea"/>
              </a:rPr>
              <a:pPr marL="0" marR="0" lvl="0" indent="0" algn="r" defTabSz="914400" rtl="0" eaLnBrk="1" fontAlgn="base" latinLnBrk="0" hangingPunct="1">
                <a:lnSpc>
                  <a:spcPct val="100000"/>
                </a:lnSpc>
                <a:spcBef>
                  <a:spcPts val="0"/>
                </a:spcBef>
                <a:spcAft>
                  <a:spcPct val="0"/>
                </a:spcAft>
                <a:buClrTx/>
                <a:buSzTx/>
                <a:buFontTx/>
                <a:buNone/>
                <a:tabLst/>
                <a:defRPr/>
              </a:pPr>
              <a:t>8</a:t>
            </a:fld>
            <a:endParaRPr kumimoji="0" lang="en-GB" sz="933" b="0" i="0" u="none" strike="noStrike" kern="1200" cap="none" spc="0" normalizeH="0" baseline="0" noProof="0">
              <a:ln>
                <a:noFill/>
              </a:ln>
              <a:solidFill>
                <a:srgbClr val="454545"/>
              </a:solidFill>
              <a:effectLst/>
              <a:uLnTx/>
              <a:uFillTx/>
              <a:latin typeface="Verdana"/>
              <a:ea typeface="+mn-ea"/>
            </a:endParaRPr>
          </a:p>
        </p:txBody>
      </p:sp>
      <p:sp>
        <p:nvSpPr>
          <p:cNvPr id="3" name="Title 2">
            <a:extLst>
              <a:ext uri="{FF2B5EF4-FFF2-40B4-BE49-F238E27FC236}">
                <a16:creationId xmlns:a16="http://schemas.microsoft.com/office/drawing/2014/main" id="{9449479A-44A3-BC53-CC0A-8110954FE553}"/>
              </a:ext>
            </a:extLst>
          </p:cNvPr>
          <p:cNvSpPr>
            <a:spLocks noGrp="1"/>
          </p:cNvSpPr>
          <p:nvPr>
            <p:ph type="title"/>
          </p:nvPr>
        </p:nvSpPr>
        <p:spPr/>
        <p:txBody>
          <a:bodyPr/>
          <a:lstStyle/>
          <a:p>
            <a:r>
              <a:rPr lang="fr-FR" sz="4400" b="1" dirty="0">
                <a:latin typeface="Calibri"/>
                <a:cs typeface="Calibri"/>
              </a:rPr>
              <a:t>Public Policy Focus</a:t>
            </a:r>
          </a:p>
        </p:txBody>
      </p:sp>
      <p:pic>
        <p:nvPicPr>
          <p:cNvPr id="8" name="Picture 7">
            <a:extLst>
              <a:ext uri="{FF2B5EF4-FFF2-40B4-BE49-F238E27FC236}">
                <a16:creationId xmlns:a16="http://schemas.microsoft.com/office/drawing/2014/main" id="{FC7FC9C5-09E1-F725-F152-D34E58045A8C}"/>
              </a:ext>
            </a:extLst>
          </p:cNvPr>
          <p:cNvPicPr>
            <a:picLocks noChangeAspect="1"/>
          </p:cNvPicPr>
          <p:nvPr/>
        </p:nvPicPr>
        <p:blipFill>
          <a:blip r:embed="rId3"/>
          <a:stretch>
            <a:fillRect/>
          </a:stretch>
        </p:blipFill>
        <p:spPr>
          <a:xfrm>
            <a:off x="8927584" y="3570522"/>
            <a:ext cx="2660977" cy="2286000"/>
          </a:xfrm>
          <a:prstGeom prst="rect">
            <a:avLst/>
          </a:prstGeom>
        </p:spPr>
      </p:pic>
      <p:pic>
        <p:nvPicPr>
          <p:cNvPr id="9" name="Picture 8">
            <a:extLst>
              <a:ext uri="{FF2B5EF4-FFF2-40B4-BE49-F238E27FC236}">
                <a16:creationId xmlns:a16="http://schemas.microsoft.com/office/drawing/2014/main" id="{8DC58197-DFBA-64C8-970E-58683094FDCE}"/>
              </a:ext>
            </a:extLst>
          </p:cNvPr>
          <p:cNvPicPr>
            <a:picLocks noChangeAspect="1"/>
          </p:cNvPicPr>
          <p:nvPr/>
        </p:nvPicPr>
        <p:blipFill>
          <a:blip r:embed="rId4"/>
          <a:stretch>
            <a:fillRect/>
          </a:stretch>
        </p:blipFill>
        <p:spPr>
          <a:xfrm>
            <a:off x="480681" y="1284522"/>
            <a:ext cx="3223345" cy="2415411"/>
          </a:xfrm>
          <a:prstGeom prst="rect">
            <a:avLst/>
          </a:prstGeom>
        </p:spPr>
      </p:pic>
      <p:pic>
        <p:nvPicPr>
          <p:cNvPr id="11" name="Picture 10">
            <a:extLst>
              <a:ext uri="{FF2B5EF4-FFF2-40B4-BE49-F238E27FC236}">
                <a16:creationId xmlns:a16="http://schemas.microsoft.com/office/drawing/2014/main" id="{F314FAA3-B3DA-346A-2F82-57F9C8CDFA6E}"/>
              </a:ext>
            </a:extLst>
          </p:cNvPr>
          <p:cNvPicPr>
            <a:picLocks noChangeAspect="1"/>
          </p:cNvPicPr>
          <p:nvPr/>
        </p:nvPicPr>
        <p:blipFill>
          <a:blip r:embed="rId5"/>
          <a:stretch>
            <a:fillRect/>
          </a:stretch>
        </p:blipFill>
        <p:spPr>
          <a:xfrm>
            <a:off x="4783667" y="1284522"/>
            <a:ext cx="4097635" cy="2047771"/>
          </a:xfrm>
          <a:prstGeom prst="rect">
            <a:avLst/>
          </a:prstGeom>
        </p:spPr>
      </p:pic>
      <p:grpSp>
        <p:nvGrpSpPr>
          <p:cNvPr id="7" name="Group 6">
            <a:extLst>
              <a:ext uri="{FF2B5EF4-FFF2-40B4-BE49-F238E27FC236}">
                <a16:creationId xmlns:a16="http://schemas.microsoft.com/office/drawing/2014/main" id="{FC551481-38DA-A348-D20E-9134A76DAABA}"/>
              </a:ext>
            </a:extLst>
          </p:cNvPr>
          <p:cNvGrpSpPr/>
          <p:nvPr/>
        </p:nvGrpSpPr>
        <p:grpSpPr>
          <a:xfrm>
            <a:off x="8927585" y="1284522"/>
            <a:ext cx="2660977" cy="2286000"/>
            <a:chOff x="8927585" y="1284522"/>
            <a:chExt cx="2660977" cy="2286000"/>
          </a:xfrm>
        </p:grpSpPr>
        <p:pic>
          <p:nvPicPr>
            <p:cNvPr id="5" name="Picture 4">
              <a:extLst>
                <a:ext uri="{FF2B5EF4-FFF2-40B4-BE49-F238E27FC236}">
                  <a16:creationId xmlns:a16="http://schemas.microsoft.com/office/drawing/2014/main" id="{F55958FC-6042-52B3-439F-E96302E446A3}"/>
                </a:ext>
              </a:extLst>
            </p:cNvPr>
            <p:cNvPicPr>
              <a:picLocks noChangeAspect="1"/>
            </p:cNvPicPr>
            <p:nvPr/>
          </p:nvPicPr>
          <p:blipFill>
            <a:blip r:embed="rId6"/>
            <a:stretch>
              <a:fillRect/>
            </a:stretch>
          </p:blipFill>
          <p:spPr>
            <a:xfrm>
              <a:off x="8927585" y="1284522"/>
              <a:ext cx="2660977" cy="2286000"/>
            </a:xfrm>
            <a:prstGeom prst="rect">
              <a:avLst/>
            </a:prstGeom>
          </p:spPr>
        </p:pic>
        <p:pic>
          <p:nvPicPr>
            <p:cNvPr id="1026" name="Picture 2" descr="G20 South Africa website goes live ...">
              <a:extLst>
                <a:ext uri="{FF2B5EF4-FFF2-40B4-BE49-F238E27FC236}">
                  <a16:creationId xmlns:a16="http://schemas.microsoft.com/office/drawing/2014/main" id="{A72A11BA-C172-D480-AF01-3CE0249E6C7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470268" y="1360521"/>
              <a:ext cx="1118293" cy="884682"/>
            </a:xfrm>
            <a:prstGeom prst="rect">
              <a:avLst/>
            </a:prstGeom>
            <a:noFill/>
            <a:extLst>
              <a:ext uri="{909E8E84-426E-40DD-AFC4-6F175D3DCCD1}">
                <a14:hiddenFill xmlns:a14="http://schemas.microsoft.com/office/drawing/2010/main">
                  <a:solidFill>
                    <a:srgbClr val="FFFFFF"/>
                  </a:solidFill>
                </a14:hiddenFill>
              </a:ext>
            </a:extLst>
          </p:spPr>
        </p:pic>
      </p:grpSp>
      <p:pic>
        <p:nvPicPr>
          <p:cNvPr id="13" name="Picture 12">
            <a:extLst>
              <a:ext uri="{FF2B5EF4-FFF2-40B4-BE49-F238E27FC236}">
                <a16:creationId xmlns:a16="http://schemas.microsoft.com/office/drawing/2014/main" id="{86BFB372-70B6-8D17-C0D7-1385F2058500}"/>
              </a:ext>
            </a:extLst>
          </p:cNvPr>
          <p:cNvPicPr>
            <a:picLocks noChangeAspect="1"/>
          </p:cNvPicPr>
          <p:nvPr/>
        </p:nvPicPr>
        <p:blipFill>
          <a:blip r:embed="rId8"/>
          <a:stretch>
            <a:fillRect/>
          </a:stretch>
        </p:blipFill>
        <p:spPr>
          <a:xfrm>
            <a:off x="1240883" y="3362189"/>
            <a:ext cx="3223345" cy="2601065"/>
          </a:xfrm>
          <a:prstGeom prst="rect">
            <a:avLst/>
          </a:prstGeom>
        </p:spPr>
      </p:pic>
      <p:pic>
        <p:nvPicPr>
          <p:cNvPr id="6" name="Picture 5">
            <a:extLst>
              <a:ext uri="{FF2B5EF4-FFF2-40B4-BE49-F238E27FC236}">
                <a16:creationId xmlns:a16="http://schemas.microsoft.com/office/drawing/2014/main" id="{C1458144-CF20-1494-C8C5-49BB4763843C}"/>
              </a:ext>
            </a:extLst>
          </p:cNvPr>
          <p:cNvPicPr>
            <a:picLocks noChangeAspect="1"/>
          </p:cNvPicPr>
          <p:nvPr/>
        </p:nvPicPr>
        <p:blipFill>
          <a:blip r:embed="rId9"/>
          <a:stretch>
            <a:fillRect/>
          </a:stretch>
        </p:blipFill>
        <p:spPr>
          <a:xfrm>
            <a:off x="4957517" y="3318639"/>
            <a:ext cx="3370464" cy="2601066"/>
          </a:xfrm>
          <a:prstGeom prst="rect">
            <a:avLst/>
          </a:prstGeom>
        </p:spPr>
      </p:pic>
    </p:spTree>
    <p:extLst>
      <p:ext uri="{BB962C8B-B14F-4D97-AF65-F5344CB8AC3E}">
        <p14:creationId xmlns:p14="http://schemas.microsoft.com/office/powerpoint/2010/main" val="3864766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ppt_x"/>
                                          </p:val>
                                        </p:tav>
                                        <p:tav tm="100000">
                                          <p:val>
                                            <p:strVal val="#ppt_x"/>
                                          </p:val>
                                        </p:tav>
                                      </p:tavLst>
                                    </p:anim>
                                    <p:anim calcmode="lin" valueType="num">
                                      <p:cBhvr additive="base">
                                        <p:cTn id="3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68F2E9B-80FF-A118-0BEB-E3552A7C823A}"/>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ts val="0"/>
              </a:spcBef>
              <a:spcAft>
                <a:spcPct val="0"/>
              </a:spcAft>
              <a:buClrTx/>
              <a:buSzTx/>
              <a:buFontTx/>
              <a:buNone/>
              <a:tabLst/>
              <a:defRPr/>
            </a:pPr>
            <a:fld id="{4472AB7F-E8D0-4874-A9B8-335B68DC5F05}" type="slidenum">
              <a:rPr kumimoji="0" lang="en-GB" sz="933" b="0" i="0" u="none" strike="noStrike" kern="1200" cap="none" spc="0" normalizeH="0" baseline="0" noProof="0" smtClean="0">
                <a:ln>
                  <a:noFill/>
                </a:ln>
                <a:solidFill>
                  <a:srgbClr val="454545"/>
                </a:solidFill>
                <a:effectLst/>
                <a:uLnTx/>
                <a:uFillTx/>
                <a:latin typeface="Verdana"/>
                <a:ea typeface="+mn-ea"/>
              </a:rPr>
              <a:pPr marL="0" marR="0" lvl="0" indent="0" algn="r" defTabSz="914400" rtl="0" eaLnBrk="1" fontAlgn="base" latinLnBrk="0" hangingPunct="1">
                <a:lnSpc>
                  <a:spcPct val="100000"/>
                </a:lnSpc>
                <a:spcBef>
                  <a:spcPts val="0"/>
                </a:spcBef>
                <a:spcAft>
                  <a:spcPct val="0"/>
                </a:spcAft>
                <a:buClrTx/>
                <a:buSzTx/>
                <a:buFontTx/>
                <a:buNone/>
                <a:tabLst/>
                <a:defRPr/>
              </a:pPr>
              <a:t>9</a:t>
            </a:fld>
            <a:endParaRPr kumimoji="0" lang="en-GB" sz="933" b="0" i="0" u="none" strike="noStrike" kern="1200" cap="none" spc="0" normalizeH="0" baseline="0" noProof="0">
              <a:ln>
                <a:noFill/>
              </a:ln>
              <a:solidFill>
                <a:srgbClr val="454545"/>
              </a:solidFill>
              <a:effectLst/>
              <a:uLnTx/>
              <a:uFillTx/>
              <a:latin typeface="Verdana"/>
              <a:ea typeface="+mn-ea"/>
            </a:endParaRPr>
          </a:p>
        </p:txBody>
      </p:sp>
      <p:sp>
        <p:nvSpPr>
          <p:cNvPr id="3" name="Title 2">
            <a:extLst>
              <a:ext uri="{FF2B5EF4-FFF2-40B4-BE49-F238E27FC236}">
                <a16:creationId xmlns:a16="http://schemas.microsoft.com/office/drawing/2014/main" id="{72322F3F-418B-B3DE-315C-CF85F942A0FB}"/>
              </a:ext>
            </a:extLst>
          </p:cNvPr>
          <p:cNvSpPr>
            <a:spLocks noGrp="1"/>
          </p:cNvSpPr>
          <p:nvPr>
            <p:ph type="title"/>
          </p:nvPr>
        </p:nvSpPr>
        <p:spPr/>
        <p:txBody>
          <a:bodyPr/>
          <a:lstStyle/>
          <a:p>
            <a:r>
              <a:rPr lang="fr-FR" sz="4400" b="1" dirty="0">
                <a:latin typeface="Calibri"/>
                <a:cs typeface="Calibri"/>
              </a:rPr>
              <a:t>Collaboration </a:t>
            </a:r>
            <a:r>
              <a:rPr lang="fr-FR" sz="4400" b="1" dirty="0" err="1">
                <a:latin typeface="Calibri"/>
                <a:cs typeface="Calibri"/>
              </a:rPr>
              <a:t>is</a:t>
            </a:r>
            <a:r>
              <a:rPr lang="fr-FR" sz="4400" b="1" dirty="0">
                <a:latin typeface="Calibri"/>
                <a:cs typeface="Calibri"/>
              </a:rPr>
              <a:t> Key</a:t>
            </a:r>
          </a:p>
        </p:txBody>
      </p:sp>
      <p:pic>
        <p:nvPicPr>
          <p:cNvPr id="5" name="Picture 4" descr="A person and person with shopping bags&#10;&#10;AI-generated content may be incorrect.">
            <a:extLst>
              <a:ext uri="{FF2B5EF4-FFF2-40B4-BE49-F238E27FC236}">
                <a16:creationId xmlns:a16="http://schemas.microsoft.com/office/drawing/2014/main" id="{08913EAF-9306-F967-EB2F-F4D24C20A5F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3466" y="1304364"/>
            <a:ext cx="3718922" cy="4648653"/>
          </a:xfrm>
          <a:prstGeom prst="rect">
            <a:avLst/>
          </a:prstGeom>
        </p:spPr>
      </p:pic>
      <p:pic>
        <p:nvPicPr>
          <p:cNvPr id="6" name="Picture 5">
            <a:extLst>
              <a:ext uri="{FF2B5EF4-FFF2-40B4-BE49-F238E27FC236}">
                <a16:creationId xmlns:a16="http://schemas.microsoft.com/office/drawing/2014/main" id="{0DE0EDE9-B27B-1CFE-9562-2AAA3D35F89F}"/>
              </a:ext>
            </a:extLst>
          </p:cNvPr>
          <p:cNvPicPr>
            <a:picLocks noChangeAspect="1"/>
          </p:cNvPicPr>
          <p:nvPr/>
        </p:nvPicPr>
        <p:blipFill>
          <a:blip r:embed="rId4"/>
          <a:stretch>
            <a:fillRect/>
          </a:stretch>
        </p:blipFill>
        <p:spPr>
          <a:xfrm>
            <a:off x="4126337" y="1304364"/>
            <a:ext cx="3644625" cy="4119562"/>
          </a:xfrm>
          <a:prstGeom prst="rect">
            <a:avLst/>
          </a:prstGeom>
        </p:spPr>
      </p:pic>
      <p:pic>
        <p:nvPicPr>
          <p:cNvPr id="4" name="Picture 3">
            <a:extLst>
              <a:ext uri="{FF2B5EF4-FFF2-40B4-BE49-F238E27FC236}">
                <a16:creationId xmlns:a16="http://schemas.microsoft.com/office/drawing/2014/main" id="{6E5CF32E-15BD-4E65-EF07-DD5C4BCA892C}"/>
              </a:ext>
            </a:extLst>
          </p:cNvPr>
          <p:cNvPicPr>
            <a:picLocks noChangeAspect="1"/>
          </p:cNvPicPr>
          <p:nvPr/>
        </p:nvPicPr>
        <p:blipFill>
          <a:blip r:embed="rId5"/>
          <a:stretch>
            <a:fillRect/>
          </a:stretch>
        </p:blipFill>
        <p:spPr>
          <a:xfrm>
            <a:off x="7730737" y="2288241"/>
            <a:ext cx="4461263" cy="2281518"/>
          </a:xfrm>
          <a:prstGeom prst="rect">
            <a:avLst/>
          </a:prstGeom>
        </p:spPr>
      </p:pic>
      <p:pic>
        <p:nvPicPr>
          <p:cNvPr id="7" name="Picture 6" descr="A close up of a sign&#10;&#10;Description automatically generated">
            <a:extLst>
              <a:ext uri="{FF2B5EF4-FFF2-40B4-BE49-F238E27FC236}">
                <a16:creationId xmlns:a16="http://schemas.microsoft.com/office/drawing/2014/main" id="{EBFB68CC-CC3B-CB02-A216-8EDAFF18991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413767" y="1200354"/>
            <a:ext cx="870570" cy="870494"/>
          </a:xfrm>
          <a:prstGeom prst="rect">
            <a:avLst/>
          </a:prstGeom>
        </p:spPr>
      </p:pic>
    </p:spTree>
    <p:extLst>
      <p:ext uri="{BB962C8B-B14F-4D97-AF65-F5344CB8AC3E}">
        <p14:creationId xmlns:p14="http://schemas.microsoft.com/office/powerpoint/2010/main" val="328803032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2_2025_Content">
  <a:themeElements>
    <a:clrScheme name="GS1 Global Palette">
      <a:dk1>
        <a:srgbClr val="454545"/>
      </a:dk1>
      <a:lt1>
        <a:sysClr val="window" lastClr="FFFFFF"/>
      </a:lt1>
      <a:dk2>
        <a:srgbClr val="002C6C"/>
      </a:dk2>
      <a:lt2>
        <a:srgbClr val="888B8D"/>
      </a:lt2>
      <a:accent1>
        <a:srgbClr val="F26334"/>
      </a:accent1>
      <a:accent2>
        <a:srgbClr val="00B6DE"/>
      </a:accent2>
      <a:accent3>
        <a:srgbClr val="7AC143"/>
      </a:accent3>
      <a:accent4>
        <a:srgbClr val="F05587"/>
      </a:accent4>
      <a:accent5>
        <a:srgbClr val="FBB034"/>
      </a:accent5>
      <a:accent6>
        <a:srgbClr val="BF83B9"/>
      </a:accent6>
      <a:hlink>
        <a:srgbClr val="008DBD"/>
      </a:hlink>
      <a:folHlink>
        <a:srgbClr val="008DBD"/>
      </a:folHlink>
    </a:clrScheme>
    <a:fontScheme name="GS1 Verdana">
      <a:majorFont>
        <a:latin typeface="Verdana"/>
        <a:ea typeface=""/>
        <a:cs typeface=""/>
        <a:font script="Jpan" typeface="ＭＳ Ｐゴシック"/>
        <a:font script="Hang" typeface="돋움"/>
        <a:font script="Hans" typeface="黑体"/>
        <a:font script="Hant" typeface="微軟正黑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ajorFont>
      <a:minorFont>
        <a:latin typeface="Verdana"/>
        <a:ea typeface=""/>
        <a:cs typeface=""/>
        <a:font script="Jpan" typeface="ＭＳ Ｐ明朝"/>
        <a:font script="Hang" typeface="바탕"/>
        <a:font script="Hans" typeface="宋体"/>
        <a:font script="Hant" typeface="新細明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00"/>
        </a:solidFill>
        <a:ln w="25400">
          <a:noFill/>
        </a:ln>
        <a:effectLst/>
      </a:spPr>
      <a:bodyPr rtlCol="0" anchor="ctr"/>
      <a:lstStyle>
        <a:defPPr algn="ctr">
          <a:defRPr sz="1200" dirty="0" smtClean="0">
            <a:solidFill>
              <a:schemeClr val="tx1"/>
            </a:solidFill>
          </a:defRPr>
        </a:defPPr>
      </a:lstStyle>
      <a:style>
        <a:lnRef idx="1">
          <a:schemeClr val="accent1"/>
        </a:lnRef>
        <a:fillRef idx="3">
          <a:schemeClr val="accent1"/>
        </a:fillRef>
        <a:effectRef idx="2">
          <a:schemeClr val="accent1"/>
        </a:effectRef>
        <a:fontRef idx="minor">
          <a:schemeClr val="lt1"/>
        </a:fontRef>
      </a:style>
    </a:spDef>
    <a:lnDef>
      <a:spPr>
        <a:ln>
          <a:solidFill>
            <a:schemeClr val="tx2"/>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custClrLst>
    <a:custClr name="GS1 Blue">
      <a:srgbClr val="002C6C"/>
    </a:custClr>
    <a:custClr name="GS1 Orange">
      <a:srgbClr val="F26334"/>
    </a:custClr>
    <a:custClr name="GS1 Dark Gray">
      <a:srgbClr val="454545"/>
    </a:custClr>
    <a:custClr name="GS1 Dark Medium Gray">
      <a:srgbClr val="888B8D"/>
    </a:custClr>
    <a:custClr name="GS1 Light Medium Gray">
      <a:srgbClr val="B1B3B3"/>
    </a:custClr>
    <a:custClr name="GS1 Light Gray">
      <a:srgbClr val="F4F4F4"/>
    </a:custClr>
    <a:custClr name="GS1 Raspberry">
      <a:srgbClr val="F05587"/>
    </a:custClr>
    <a:custClr name="GS1 Purple">
      <a:srgbClr val="BF83B9"/>
    </a:custClr>
    <a:custClr name="GS1 Lavender">
      <a:srgbClr val="AF96D4"/>
    </a:custClr>
    <a:custClr name="GS1 Slate">
      <a:srgbClr val="89AADB"/>
    </a:custClr>
    <a:custClr name="GS1 Sky">
      <a:srgbClr val="00B6DE"/>
    </a:custClr>
    <a:custClr name="GS1 Link">
      <a:srgbClr val="008DBD"/>
    </a:custClr>
    <a:custClr name="GS1 Mist">
      <a:srgbClr val="8DB9CA"/>
    </a:custClr>
    <a:custClr name="GS1 Teal">
      <a:srgbClr val="22BCB9"/>
    </a:custClr>
    <a:custClr name="GS1 Mint">
      <a:srgbClr val="71B790"/>
    </a:custClr>
    <a:custClr name="GS1 Grass">
      <a:srgbClr val="7AC143"/>
    </a:custClr>
    <a:custClr name="GS1 Forest">
      <a:srgbClr val="00B74F"/>
    </a:custClr>
    <a:custClr name="GS1 Olive">
      <a:srgbClr val="9DBB68"/>
    </a:custClr>
    <a:custClr name="GS1 Lime">
      <a:srgbClr val="C1D82F"/>
    </a:custClr>
    <a:custClr name="GS1 Gold">
      <a:srgbClr val="C4B000"/>
    </a:custClr>
    <a:custClr name="GS1 Peach">
      <a:srgbClr val="FBB034"/>
    </a:custClr>
    <a:custClr name="GS1 Tangerine">
      <a:srgbClr val="FF8200"/>
    </a:custClr>
    <a:custClr name="GS1 Honey">
      <a:srgbClr val="B78B20"/>
    </a:custClr>
    <a:custClr name="GS1 Terracotta">
      <a:srgbClr val="D3875F"/>
    </a:custClr>
  </a:custClrLst>
  <a:extLst>
    <a:ext uri="{05A4C25C-085E-4340-85A3-A5531E510DB2}">
      <thm15:themeFamily xmlns:thm15="http://schemas.microsoft.com/office/thememl/2012/main" name="GS1_Template_Corporate_16-9_2024" id="{526C23DF-498C-5A43-A99B-158EA726E894}" vid="{C9C921B6-76FE-DC4D-825F-B9CB29B0774F}"/>
    </a:ext>
  </a:extLst>
</a:theme>
</file>

<file path=ppt/theme/theme2.xml><?xml version="1.0" encoding="utf-8"?>
<a:theme xmlns:a="http://schemas.openxmlformats.org/drawingml/2006/main" name="3_2025_Content">
  <a:themeElements>
    <a:clrScheme name="GS1 Global Palette">
      <a:dk1>
        <a:srgbClr val="454545"/>
      </a:dk1>
      <a:lt1>
        <a:sysClr val="window" lastClr="FFFFFF"/>
      </a:lt1>
      <a:dk2>
        <a:srgbClr val="002C6C"/>
      </a:dk2>
      <a:lt2>
        <a:srgbClr val="888B8D"/>
      </a:lt2>
      <a:accent1>
        <a:srgbClr val="F26334"/>
      </a:accent1>
      <a:accent2>
        <a:srgbClr val="00B6DE"/>
      </a:accent2>
      <a:accent3>
        <a:srgbClr val="7AC143"/>
      </a:accent3>
      <a:accent4>
        <a:srgbClr val="F05587"/>
      </a:accent4>
      <a:accent5>
        <a:srgbClr val="FBB034"/>
      </a:accent5>
      <a:accent6>
        <a:srgbClr val="BF83B9"/>
      </a:accent6>
      <a:hlink>
        <a:srgbClr val="008DBD"/>
      </a:hlink>
      <a:folHlink>
        <a:srgbClr val="008DBD"/>
      </a:folHlink>
    </a:clrScheme>
    <a:fontScheme name="GS1 Verdana">
      <a:majorFont>
        <a:latin typeface="Verdana"/>
        <a:ea typeface=""/>
        <a:cs typeface=""/>
        <a:font script="Jpan" typeface="ＭＳ Ｐゴシック"/>
        <a:font script="Hang" typeface="돋움"/>
        <a:font script="Hans" typeface="黑体"/>
        <a:font script="Hant" typeface="微軟正黑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ajorFont>
      <a:minorFont>
        <a:latin typeface="Verdana"/>
        <a:ea typeface=""/>
        <a:cs typeface=""/>
        <a:font script="Jpan" typeface="ＭＳ Ｐ明朝"/>
        <a:font script="Hang" typeface="바탕"/>
        <a:font script="Hans" typeface="宋体"/>
        <a:font script="Hant" typeface="新細明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00"/>
        </a:solidFill>
        <a:ln w="25400">
          <a:noFill/>
        </a:ln>
        <a:effectLst/>
      </a:spPr>
      <a:bodyPr rtlCol="0" anchor="ctr"/>
      <a:lstStyle>
        <a:defPPr algn="ctr">
          <a:defRPr sz="1200" dirty="0" smtClean="0">
            <a:solidFill>
              <a:schemeClr val="tx1"/>
            </a:solidFill>
          </a:defRPr>
        </a:defPPr>
      </a:lstStyle>
      <a:style>
        <a:lnRef idx="1">
          <a:schemeClr val="accent1"/>
        </a:lnRef>
        <a:fillRef idx="3">
          <a:schemeClr val="accent1"/>
        </a:fillRef>
        <a:effectRef idx="2">
          <a:schemeClr val="accent1"/>
        </a:effectRef>
        <a:fontRef idx="minor">
          <a:schemeClr val="lt1"/>
        </a:fontRef>
      </a:style>
    </a:spDef>
    <a:lnDef>
      <a:spPr>
        <a:ln>
          <a:solidFill>
            <a:schemeClr val="tx2"/>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custClrLst>
    <a:custClr name="GS1 Blue">
      <a:srgbClr val="002C6C"/>
    </a:custClr>
    <a:custClr name="GS1 Orange">
      <a:srgbClr val="F26334"/>
    </a:custClr>
    <a:custClr name="GS1 Dark Gray">
      <a:srgbClr val="454545"/>
    </a:custClr>
    <a:custClr name="GS1 Dark Medium Gray">
      <a:srgbClr val="888B8D"/>
    </a:custClr>
    <a:custClr name="GS1 Light Medium Gray">
      <a:srgbClr val="B1B3B3"/>
    </a:custClr>
    <a:custClr name="GS1 Light Gray">
      <a:srgbClr val="F4F4F4"/>
    </a:custClr>
    <a:custClr name="GS1 Raspberry">
      <a:srgbClr val="F05587"/>
    </a:custClr>
    <a:custClr name="GS1 Purple">
      <a:srgbClr val="BF83B9"/>
    </a:custClr>
    <a:custClr name="GS1 Lavender">
      <a:srgbClr val="AF96D4"/>
    </a:custClr>
    <a:custClr name="GS1 Slate">
      <a:srgbClr val="89AADB"/>
    </a:custClr>
    <a:custClr name="GS1 Sky">
      <a:srgbClr val="00B6DE"/>
    </a:custClr>
    <a:custClr name="GS1 Link">
      <a:srgbClr val="008DBD"/>
    </a:custClr>
    <a:custClr name="GS1 Mist">
      <a:srgbClr val="8DB9CA"/>
    </a:custClr>
    <a:custClr name="GS1 Teal">
      <a:srgbClr val="22BCB9"/>
    </a:custClr>
    <a:custClr name="GS1 Mint">
      <a:srgbClr val="71B790"/>
    </a:custClr>
    <a:custClr name="GS1 Grass">
      <a:srgbClr val="7AC143"/>
    </a:custClr>
    <a:custClr name="GS1 Forest">
      <a:srgbClr val="00B74F"/>
    </a:custClr>
    <a:custClr name="GS1 Olive">
      <a:srgbClr val="9DBB68"/>
    </a:custClr>
    <a:custClr name="GS1 Lime">
      <a:srgbClr val="C1D82F"/>
    </a:custClr>
    <a:custClr name="GS1 Gold">
      <a:srgbClr val="C4B000"/>
    </a:custClr>
    <a:custClr name="GS1 Peach">
      <a:srgbClr val="FBB034"/>
    </a:custClr>
    <a:custClr name="GS1 Tangerine">
      <a:srgbClr val="FF8200"/>
    </a:custClr>
    <a:custClr name="GS1 Honey">
      <a:srgbClr val="B78B20"/>
    </a:custClr>
    <a:custClr name="GS1 Terracotta">
      <a:srgbClr val="D3875F"/>
    </a:custClr>
  </a:custClrLst>
  <a:extLst>
    <a:ext uri="{05A4C25C-085E-4340-85A3-A5531E510DB2}">
      <thm15:themeFamily xmlns:thm15="http://schemas.microsoft.com/office/thememl/2012/main" name="GS1_Template_Corporate_16-9_2024" id="{526C23DF-498C-5A43-A99B-158EA726E894}" vid="{C9C921B6-76FE-DC4D-825F-B9CB29B0774F}"/>
    </a:ext>
  </a:extLst>
</a:theme>
</file>

<file path=ppt/theme/theme3.xml><?xml version="1.0" encoding="utf-8"?>
<a:theme xmlns:a="http://schemas.openxmlformats.org/drawingml/2006/main" name="Title">
  <a:themeElements>
    <a:clrScheme name="GS1 Global Palette">
      <a:dk1>
        <a:srgbClr val="454545"/>
      </a:dk1>
      <a:lt1>
        <a:sysClr val="window" lastClr="FFFFFF"/>
      </a:lt1>
      <a:dk2>
        <a:srgbClr val="002C6C"/>
      </a:dk2>
      <a:lt2>
        <a:srgbClr val="888B8D"/>
      </a:lt2>
      <a:accent1>
        <a:srgbClr val="F26334"/>
      </a:accent1>
      <a:accent2>
        <a:srgbClr val="00B6DE"/>
      </a:accent2>
      <a:accent3>
        <a:srgbClr val="7AC143"/>
      </a:accent3>
      <a:accent4>
        <a:srgbClr val="F05587"/>
      </a:accent4>
      <a:accent5>
        <a:srgbClr val="FBB034"/>
      </a:accent5>
      <a:accent6>
        <a:srgbClr val="BF83B9"/>
      </a:accent6>
      <a:hlink>
        <a:srgbClr val="008DBD"/>
      </a:hlink>
      <a:folHlink>
        <a:srgbClr val="008DBD"/>
      </a:folHlink>
    </a:clrScheme>
    <a:fontScheme name="GS1 Verdana">
      <a:majorFont>
        <a:latin typeface="Verdana"/>
        <a:ea typeface=""/>
        <a:cs typeface=""/>
        <a:font script="Jpan" typeface="ＭＳ Ｐゴシック"/>
        <a:font script="Hang" typeface="돋움"/>
        <a:font script="Hans" typeface="黑体"/>
        <a:font script="Hant" typeface="微軟正黑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ajorFont>
      <a:minorFont>
        <a:latin typeface="Verdana"/>
        <a:ea typeface=""/>
        <a:cs typeface=""/>
        <a:font script="Jpan" typeface="ＭＳ Ｐ明朝"/>
        <a:font script="Hang" typeface="바탕"/>
        <a:font script="Hans" typeface="宋体"/>
        <a:font script="Hant" typeface="新細明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26334"/>
        </a:solidFill>
        <a:ln w="25400" cap="flat" cmpd="sng" algn="ctr">
          <a:noFill/>
          <a:prstDash val="solid"/>
        </a:ln>
        <a:effectLst/>
      </a:spPr>
      <a:bodyPr rtlCol="0" anchor="ctr"/>
      <a:lstStyle>
        <a:defPPr marL="0" marR="0" indent="0" algn="ctr" defTabSz="914400" eaLnBrk="1" fontAlgn="auto" latinLnBrk="0" hangingPunct="1">
          <a:lnSpc>
            <a:spcPct val="100000"/>
          </a:lnSpc>
          <a:spcBef>
            <a:spcPts val="0"/>
          </a:spcBef>
          <a:spcAft>
            <a:spcPts val="0"/>
          </a:spcAft>
          <a:buClrTx/>
          <a:buSzTx/>
          <a:buFontTx/>
          <a:buNone/>
          <a:tabLst/>
          <a:defRPr kumimoji="0" sz="1800" b="0" i="0" u="none" strike="noStrike" kern="0" cap="none" spc="0" normalizeH="0" baseline="0" noProof="0">
            <a:ln>
              <a:noFill/>
            </a:ln>
            <a:solidFill>
              <a:sysClr val="window" lastClr="FFFFFF"/>
            </a:solidFill>
            <a:effectLst/>
            <a:uLnTx/>
            <a:uFillTx/>
            <a:latin typeface="Verdana"/>
            <a:ea typeface="+mn-ea"/>
            <a:cs typeface="+mn-cs"/>
          </a:defRPr>
        </a:defPPr>
      </a:lstStyle>
    </a:spDef>
    <a:lnDef>
      <a:spPr>
        <a:ln w="12700">
          <a:tailEnd type="none"/>
        </a:ln>
        <a:effectLst/>
      </a:spPr>
      <a:bodyPr/>
      <a:lstStyle/>
      <a:style>
        <a:lnRef idx="2">
          <a:schemeClr val="accent1"/>
        </a:lnRef>
        <a:fillRef idx="0">
          <a:schemeClr val="accent1"/>
        </a:fillRef>
        <a:effectRef idx="1">
          <a:schemeClr val="accent1"/>
        </a:effectRef>
        <a:fontRef idx="minor">
          <a:schemeClr val="tx1"/>
        </a:fontRef>
      </a:style>
    </a:lnDef>
  </a:objectDefaults>
  <a:extraClrSchemeLst/>
  <a:custClrLst>
    <a:custClr name="GS1 Blue">
      <a:srgbClr val="002C6C"/>
    </a:custClr>
    <a:custClr name="GS1 Orange">
      <a:srgbClr val="F26334"/>
    </a:custClr>
    <a:custClr name="GS1 Dark Gray">
      <a:srgbClr val="454545"/>
    </a:custClr>
    <a:custClr name="GS1 Dark Medium Gray">
      <a:srgbClr val="888B8D"/>
    </a:custClr>
    <a:custClr name="GS1 Light Medium Gray">
      <a:srgbClr val="B1B3B3"/>
    </a:custClr>
    <a:custClr name="GS1 Light Gray">
      <a:srgbClr val="F4F4F4"/>
    </a:custClr>
    <a:custClr name="GS1 Raspberry">
      <a:srgbClr val="F05587"/>
    </a:custClr>
    <a:custClr name="GS1 Purple">
      <a:srgbClr val="BF83B9"/>
    </a:custClr>
    <a:custClr name="GS1 Lavender">
      <a:srgbClr val="AF96D4"/>
    </a:custClr>
    <a:custClr name="GS1 Slate">
      <a:srgbClr val="89AADB"/>
    </a:custClr>
    <a:custClr name="GS1 Sky">
      <a:srgbClr val="00B6DE"/>
    </a:custClr>
    <a:custClr name="GS1 Link">
      <a:srgbClr val="008DBD"/>
    </a:custClr>
    <a:custClr name="GS1 Mist">
      <a:srgbClr val="8DB9CA"/>
    </a:custClr>
    <a:custClr name="GS1 Teal">
      <a:srgbClr val="22BCB9"/>
    </a:custClr>
    <a:custClr name="GS1 Mint">
      <a:srgbClr val="71B790"/>
    </a:custClr>
    <a:custClr name="GS1 Grass">
      <a:srgbClr val="7AC143"/>
    </a:custClr>
    <a:custClr name="GS1 Forest">
      <a:srgbClr val="00B74F"/>
    </a:custClr>
    <a:custClr name="GS1 Olive">
      <a:srgbClr val="9DBB68"/>
    </a:custClr>
    <a:custClr name="GS1 Lime">
      <a:srgbClr val="C1D82F"/>
    </a:custClr>
    <a:custClr name="GS1 Gold">
      <a:srgbClr val="C4B000"/>
    </a:custClr>
    <a:custClr name="GS1 Peach">
      <a:srgbClr val="FBB034"/>
    </a:custClr>
    <a:custClr name="GS1 Tangerine">
      <a:srgbClr val="FF8200"/>
    </a:custClr>
    <a:custClr name="GS1 Honey">
      <a:srgbClr val="B78B20"/>
    </a:custClr>
    <a:custClr name="GS1 Terracotta">
      <a:srgbClr val="D3875F"/>
    </a:custClr>
  </a:custClrLst>
  <a:extLst>
    <a:ext uri="{05A4C25C-085E-4340-85A3-A5531E510DB2}">
      <thm15:themeFamily xmlns:thm15="http://schemas.microsoft.com/office/thememl/2012/main" name="Presentation3" id="{B2C9CEF5-9B2A-4F6B-AF1B-6BFAF3EA1345}" vid="{89EAD6C5-B122-41EB-861A-EA4465D92910}"/>
    </a:ext>
  </a:extLst>
</a:theme>
</file>

<file path=ppt/theme/theme4.xml><?xml version="1.0" encoding="utf-8"?>
<a:theme xmlns:a="http://schemas.openxmlformats.org/drawingml/2006/main" name="2025_Divider">
  <a:themeElements>
    <a:clrScheme name="GS1 Global Palette">
      <a:dk1>
        <a:srgbClr val="454545"/>
      </a:dk1>
      <a:lt1>
        <a:sysClr val="window" lastClr="FFFFFF"/>
      </a:lt1>
      <a:dk2>
        <a:srgbClr val="002C6C"/>
      </a:dk2>
      <a:lt2>
        <a:srgbClr val="888B8D"/>
      </a:lt2>
      <a:accent1>
        <a:srgbClr val="F26334"/>
      </a:accent1>
      <a:accent2>
        <a:srgbClr val="00B6DE"/>
      </a:accent2>
      <a:accent3>
        <a:srgbClr val="7AC143"/>
      </a:accent3>
      <a:accent4>
        <a:srgbClr val="F05587"/>
      </a:accent4>
      <a:accent5>
        <a:srgbClr val="FBB034"/>
      </a:accent5>
      <a:accent6>
        <a:srgbClr val="BF83B9"/>
      </a:accent6>
      <a:hlink>
        <a:srgbClr val="008DBD"/>
      </a:hlink>
      <a:folHlink>
        <a:srgbClr val="008DBD"/>
      </a:folHlink>
    </a:clrScheme>
    <a:fontScheme name="GS1 Verdana">
      <a:majorFont>
        <a:latin typeface="Verdana"/>
        <a:ea typeface=""/>
        <a:cs typeface=""/>
        <a:font script="Jpan" typeface="ＭＳ Ｐゴシック"/>
        <a:font script="Hang" typeface="돋움"/>
        <a:font script="Hans" typeface="黑体"/>
        <a:font script="Hant" typeface="微軟正黑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ajorFont>
      <a:minorFont>
        <a:latin typeface="Verdana"/>
        <a:ea typeface=""/>
        <a:cs typeface=""/>
        <a:font script="Jpan" typeface="ＭＳ Ｐ明朝"/>
        <a:font script="Hang" typeface="바탕"/>
        <a:font script="Hans" typeface="宋体"/>
        <a:font script="Hant" typeface="新細明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00"/>
        </a:solidFill>
        <a:ln w="25400" cap="flat" cmpd="sng" algn="ctr">
          <a:noFill/>
          <a:prstDash val="solid"/>
        </a:ln>
        <a:effectLst/>
      </a:spPr>
      <a:bodyPr rtlCol="0" anchor="ctr"/>
      <a:lstStyle>
        <a:defPPr marL="0" marR="0" indent="0" algn="ctr" defTabSz="914400" eaLnBrk="1" fontAlgn="auto" latinLnBrk="0" hangingPunct="1">
          <a:lnSpc>
            <a:spcPct val="100000"/>
          </a:lnSpc>
          <a:spcBef>
            <a:spcPts val="0"/>
          </a:spcBef>
          <a:spcAft>
            <a:spcPts val="0"/>
          </a:spcAft>
          <a:buClrTx/>
          <a:buSzTx/>
          <a:buFontTx/>
          <a:buNone/>
          <a:tabLst/>
          <a:defRPr kumimoji="0" sz="900" b="0" i="0" u="none" strike="noStrike" kern="0" cap="none" spc="0" normalizeH="0" baseline="0" noProof="0" dirty="0" smtClean="0">
            <a:ln>
              <a:noFill/>
            </a:ln>
            <a:effectLst/>
            <a:uLnTx/>
            <a:uFillTx/>
            <a:latin typeface="Verdana"/>
            <a:ea typeface="+mn-ea"/>
            <a:cs typeface="+mn-cs"/>
          </a:defRPr>
        </a:defPPr>
      </a:lst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custClrLst>
    <a:custClr name="GS1 Blue">
      <a:srgbClr val="002C6C"/>
    </a:custClr>
    <a:custClr name="GS1 Orange">
      <a:srgbClr val="F26334"/>
    </a:custClr>
    <a:custClr name="GS1 Dark Gray">
      <a:srgbClr val="454545"/>
    </a:custClr>
    <a:custClr name="GS1 Dark Medium Gray">
      <a:srgbClr val="888B8D"/>
    </a:custClr>
    <a:custClr name="GS1 Light Medium Gray">
      <a:srgbClr val="B1B3B3"/>
    </a:custClr>
    <a:custClr name="GS1 Light Gray">
      <a:srgbClr val="F4F4F4"/>
    </a:custClr>
    <a:custClr name="GS1 Raspberry">
      <a:srgbClr val="F05587"/>
    </a:custClr>
    <a:custClr name="GS1 Purple">
      <a:srgbClr val="BF83B9"/>
    </a:custClr>
    <a:custClr name="GS1 Lavender">
      <a:srgbClr val="AF96D4"/>
    </a:custClr>
    <a:custClr name="GS1 Slate">
      <a:srgbClr val="89AADB"/>
    </a:custClr>
    <a:custClr name="GS1 Sky">
      <a:srgbClr val="00B6DE"/>
    </a:custClr>
    <a:custClr name="GS1 Link">
      <a:srgbClr val="008DBD"/>
    </a:custClr>
    <a:custClr name="GS1 Mist">
      <a:srgbClr val="8DB9CA"/>
    </a:custClr>
    <a:custClr name="GS1 Teal">
      <a:srgbClr val="22BCB9"/>
    </a:custClr>
    <a:custClr name="GS1 Mint">
      <a:srgbClr val="71B790"/>
    </a:custClr>
    <a:custClr name="GS1 Grass">
      <a:srgbClr val="7AC143"/>
    </a:custClr>
    <a:custClr name="GS1 Forest">
      <a:srgbClr val="00B74F"/>
    </a:custClr>
    <a:custClr name="GS1 Olive">
      <a:srgbClr val="9DBB68"/>
    </a:custClr>
    <a:custClr name="GS1 Lime">
      <a:srgbClr val="C1D82F"/>
    </a:custClr>
    <a:custClr name="GS1 Gold">
      <a:srgbClr val="C4B000"/>
    </a:custClr>
    <a:custClr name="GS1 Peach">
      <a:srgbClr val="FBB034"/>
    </a:custClr>
    <a:custClr name="GS1 Tangerine">
      <a:srgbClr val="FF8200"/>
    </a:custClr>
    <a:custClr name="GS1 Honey">
      <a:srgbClr val="B78B20"/>
    </a:custClr>
    <a:custClr name="GS1 Terracotta">
      <a:srgbClr val="D3875F"/>
    </a:custClr>
  </a:custClrLst>
  <a:extLst>
    <a:ext uri="{05A4C25C-085E-4340-85A3-A5531E510DB2}">
      <thm15:themeFamily xmlns:thm15="http://schemas.microsoft.com/office/thememl/2012/main" name="GS1_Template_Corporate_16-9_2024" id="{526C23DF-498C-5A43-A99B-158EA726E894}" vid="{16021565-DBF2-544D-B165-D3FF66A74B9E}"/>
    </a:ext>
  </a:extLst>
</a:theme>
</file>

<file path=ppt/theme/theme5.xml><?xml version="1.0" encoding="utf-8"?>
<a:theme xmlns:a="http://schemas.openxmlformats.org/drawingml/2006/main" name="Content">
  <a:themeElements>
    <a:clrScheme name="GS1 Global Palette">
      <a:dk1>
        <a:srgbClr val="454545"/>
      </a:dk1>
      <a:lt1>
        <a:sysClr val="window" lastClr="FFFFFF"/>
      </a:lt1>
      <a:dk2>
        <a:srgbClr val="002C6C"/>
      </a:dk2>
      <a:lt2>
        <a:srgbClr val="888B8D"/>
      </a:lt2>
      <a:accent1>
        <a:srgbClr val="F26334"/>
      </a:accent1>
      <a:accent2>
        <a:srgbClr val="00B6DE"/>
      </a:accent2>
      <a:accent3>
        <a:srgbClr val="7AC143"/>
      </a:accent3>
      <a:accent4>
        <a:srgbClr val="F05587"/>
      </a:accent4>
      <a:accent5>
        <a:srgbClr val="FBB034"/>
      </a:accent5>
      <a:accent6>
        <a:srgbClr val="BF83B9"/>
      </a:accent6>
      <a:hlink>
        <a:srgbClr val="008DBD"/>
      </a:hlink>
      <a:folHlink>
        <a:srgbClr val="008DBD"/>
      </a:folHlink>
    </a:clrScheme>
    <a:fontScheme name="GS1 Verdana">
      <a:majorFont>
        <a:latin typeface="Verdana"/>
        <a:ea typeface=""/>
        <a:cs typeface=""/>
        <a:font script="Jpan" typeface="ＭＳ Ｐゴシック"/>
        <a:font script="Hang" typeface="돋움"/>
        <a:font script="Hans" typeface="黑体"/>
        <a:font script="Hant" typeface="微軟正黑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ajorFont>
      <a:minorFont>
        <a:latin typeface="Verdana"/>
        <a:ea typeface=""/>
        <a:cs typeface=""/>
        <a:font script="Jpan" typeface="ＭＳ Ｐ明朝"/>
        <a:font script="Hang" typeface="바탕"/>
        <a:font script="Hans" typeface="宋体"/>
        <a:font script="Hant" typeface="新細明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25400">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2"/>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custClrLst>
    <a:custClr name="GS1 Blue">
      <a:srgbClr val="002C6C"/>
    </a:custClr>
    <a:custClr name="GS1 Orange">
      <a:srgbClr val="F26334"/>
    </a:custClr>
    <a:custClr name="GS1 Dark Gray">
      <a:srgbClr val="454545"/>
    </a:custClr>
    <a:custClr name="GS1 Dark Medium Gray">
      <a:srgbClr val="888B8D"/>
    </a:custClr>
    <a:custClr name="GS1 Light Medium Gray">
      <a:srgbClr val="B1B3B3"/>
    </a:custClr>
    <a:custClr name="GS1 Light Gray">
      <a:srgbClr val="F4F4F4"/>
    </a:custClr>
    <a:custClr name="GS1 Raspberry">
      <a:srgbClr val="F05587"/>
    </a:custClr>
    <a:custClr name="GS1 Purple">
      <a:srgbClr val="BF83B9"/>
    </a:custClr>
    <a:custClr name="GS1 Lavender">
      <a:srgbClr val="AF96D4"/>
    </a:custClr>
    <a:custClr name="GS1 Slate">
      <a:srgbClr val="89AADB"/>
    </a:custClr>
    <a:custClr name="GS1 Sky">
      <a:srgbClr val="00B6DE"/>
    </a:custClr>
    <a:custClr name="GS1 Link">
      <a:srgbClr val="008DBD"/>
    </a:custClr>
    <a:custClr name="GS1 Mist">
      <a:srgbClr val="8DB9CA"/>
    </a:custClr>
    <a:custClr name="GS1 Teal">
      <a:srgbClr val="22BCB9"/>
    </a:custClr>
    <a:custClr name="GS1 Mint">
      <a:srgbClr val="71B790"/>
    </a:custClr>
    <a:custClr name="GS1 Grass">
      <a:srgbClr val="7AC143"/>
    </a:custClr>
    <a:custClr name="GS1 Forest">
      <a:srgbClr val="00B74F"/>
    </a:custClr>
    <a:custClr name="GS1 Olive">
      <a:srgbClr val="9DBB68"/>
    </a:custClr>
    <a:custClr name="GS1 Lime">
      <a:srgbClr val="C1D82F"/>
    </a:custClr>
    <a:custClr name="GS1 Gold">
      <a:srgbClr val="C4B000"/>
    </a:custClr>
    <a:custClr name="GS1 Peach">
      <a:srgbClr val="FBB034"/>
    </a:custClr>
    <a:custClr name="GS1 Tangerine">
      <a:srgbClr val="FF8200"/>
    </a:custClr>
    <a:custClr name="GS1 Honey">
      <a:srgbClr val="B78B20"/>
    </a:custClr>
    <a:custClr name="GS1 Terracotta">
      <a:srgbClr val="D3875F"/>
    </a:custClr>
  </a:custClrLst>
</a:theme>
</file>

<file path=ppt/theme/theme6.xml><?xml version="1.0" encoding="utf-8"?>
<a:theme xmlns:a="http://schemas.openxmlformats.org/drawingml/2006/main" name="GS1_16-9_2020">
  <a:themeElements>
    <a:clrScheme name="GS1 Global Palette">
      <a:dk1>
        <a:srgbClr val="454545"/>
      </a:dk1>
      <a:lt1>
        <a:sysClr val="window" lastClr="FFFFFF"/>
      </a:lt1>
      <a:dk2>
        <a:srgbClr val="002C6C"/>
      </a:dk2>
      <a:lt2>
        <a:srgbClr val="888B8D"/>
      </a:lt2>
      <a:accent1>
        <a:srgbClr val="F26334"/>
      </a:accent1>
      <a:accent2>
        <a:srgbClr val="00B6DE"/>
      </a:accent2>
      <a:accent3>
        <a:srgbClr val="7AC143"/>
      </a:accent3>
      <a:accent4>
        <a:srgbClr val="F05587"/>
      </a:accent4>
      <a:accent5>
        <a:srgbClr val="FBB034"/>
      </a:accent5>
      <a:accent6>
        <a:srgbClr val="BF83B9"/>
      </a:accent6>
      <a:hlink>
        <a:srgbClr val="008DBD"/>
      </a:hlink>
      <a:folHlink>
        <a:srgbClr val="008DBD"/>
      </a:folHlink>
    </a:clrScheme>
    <a:fontScheme name="GS1 Verdana">
      <a:majorFont>
        <a:latin typeface="Verdana"/>
        <a:ea typeface=""/>
        <a:cs typeface=""/>
        <a:font script="Jpan" typeface="ＭＳ Ｐゴシック"/>
        <a:font script="Hang" typeface="돋움"/>
        <a:font script="Hans" typeface="黑体"/>
        <a:font script="Hant" typeface="微軟正黑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ajorFont>
      <a:minorFont>
        <a:latin typeface="Verdana"/>
        <a:ea typeface=""/>
        <a:cs typeface=""/>
        <a:font script="Jpan" typeface="ＭＳ Ｐ明朝"/>
        <a:font script="Hang" typeface="바탕"/>
        <a:font script="Hans" typeface="宋体"/>
        <a:font script="Hant" typeface="新細明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26334"/>
        </a:solidFill>
        <a:ln w="25400" cap="flat" cmpd="sng" algn="ctr">
          <a:noFill/>
          <a:prstDash val="solid"/>
        </a:ln>
        <a:effectLst/>
      </a:spPr>
      <a:bodyPr rtlCol="0" anchor="ctr"/>
      <a:lstStyle>
        <a:defPPr marL="0" marR="0" indent="0" algn="ctr" defTabSz="914400" eaLnBrk="1" fontAlgn="auto" latinLnBrk="0" hangingPunct="1">
          <a:lnSpc>
            <a:spcPct val="100000"/>
          </a:lnSpc>
          <a:spcBef>
            <a:spcPts val="0"/>
          </a:spcBef>
          <a:spcAft>
            <a:spcPts val="0"/>
          </a:spcAft>
          <a:buClrTx/>
          <a:buSzTx/>
          <a:buFontTx/>
          <a:buNone/>
          <a:tabLst/>
          <a:defRPr kumimoji="0" sz="1800" b="0" i="0" u="none" strike="noStrike" kern="0" cap="none" spc="0" normalizeH="0" baseline="0" noProof="0">
            <a:ln>
              <a:noFill/>
            </a:ln>
            <a:solidFill>
              <a:sysClr val="window" lastClr="FFFFFF"/>
            </a:solidFill>
            <a:effectLst/>
            <a:uLnTx/>
            <a:uFillTx/>
            <a:latin typeface="Verdana"/>
            <a:ea typeface="+mn-ea"/>
            <a:cs typeface="+mn-cs"/>
          </a:defRPr>
        </a:defPPr>
      </a:lstStyle>
    </a:spDef>
    <a:lnDef>
      <a:spPr>
        <a:ln w="12700">
          <a:tailEnd type="none"/>
        </a:ln>
        <a:effectLst/>
      </a:spPr>
      <a:bodyPr/>
      <a:lstStyle/>
      <a:style>
        <a:lnRef idx="2">
          <a:schemeClr val="accent1"/>
        </a:lnRef>
        <a:fillRef idx="0">
          <a:schemeClr val="accent1"/>
        </a:fillRef>
        <a:effectRef idx="1">
          <a:schemeClr val="accent1"/>
        </a:effectRef>
        <a:fontRef idx="minor">
          <a:schemeClr val="tx1"/>
        </a:fontRef>
      </a:style>
    </a:lnDef>
  </a:objectDefaults>
  <a:extraClrSchemeLst/>
  <a:custClrLst>
    <a:custClr name="GS1 Blue">
      <a:srgbClr val="002C6C"/>
    </a:custClr>
    <a:custClr name="GS1 Orange">
      <a:srgbClr val="F26334"/>
    </a:custClr>
    <a:custClr name="GS1 Dark Gray">
      <a:srgbClr val="454545"/>
    </a:custClr>
    <a:custClr name="GS1 Dark Medium Gray">
      <a:srgbClr val="888B8D"/>
    </a:custClr>
    <a:custClr name="GS1 Light Medium Gray">
      <a:srgbClr val="B1B3B3"/>
    </a:custClr>
    <a:custClr name="GS1 Light Gray">
      <a:srgbClr val="F4F4F4"/>
    </a:custClr>
    <a:custClr name="GS1 Raspberry">
      <a:srgbClr val="F05587"/>
    </a:custClr>
    <a:custClr name="GS1 Purple">
      <a:srgbClr val="BF83B9"/>
    </a:custClr>
    <a:custClr name="GS1 Lavender">
      <a:srgbClr val="AF96D4"/>
    </a:custClr>
    <a:custClr name="GS1 Slate">
      <a:srgbClr val="89AADB"/>
    </a:custClr>
    <a:custClr name="GS1 Sky">
      <a:srgbClr val="00B6DE"/>
    </a:custClr>
    <a:custClr name="GS1 Link">
      <a:srgbClr val="008DBD"/>
    </a:custClr>
    <a:custClr name="GS1 Mist">
      <a:srgbClr val="8DB9CA"/>
    </a:custClr>
    <a:custClr name="GS1 Teal">
      <a:srgbClr val="22BCB9"/>
    </a:custClr>
    <a:custClr name="GS1 Mint">
      <a:srgbClr val="71B790"/>
    </a:custClr>
    <a:custClr name="GS1 Grass">
      <a:srgbClr val="7AC143"/>
    </a:custClr>
    <a:custClr name="GS1 Forest">
      <a:srgbClr val="00B74F"/>
    </a:custClr>
    <a:custClr name="GS1 Olive">
      <a:srgbClr val="9DBB68"/>
    </a:custClr>
    <a:custClr name="GS1 Lime">
      <a:srgbClr val="C1D82F"/>
    </a:custClr>
    <a:custClr name="GS1 Gold">
      <a:srgbClr val="C4B000"/>
    </a:custClr>
    <a:custClr name="GS1 Peach">
      <a:srgbClr val="FBB034"/>
    </a:custClr>
    <a:custClr name="GS1 Tangerine">
      <a:srgbClr val="FF8200"/>
    </a:custClr>
    <a:custClr name="GS1 Honey">
      <a:srgbClr val="B78B20"/>
    </a:custClr>
    <a:custClr name="GS1 Terracotta">
      <a:srgbClr val="D3875F"/>
    </a:custClr>
  </a:custClrLst>
  <a:extLst>
    <a:ext uri="{05A4C25C-085E-4340-85A3-A5531E510DB2}">
      <thm15:themeFamily xmlns:thm15="http://schemas.microsoft.com/office/thememl/2012/main" name="GS1_16-9_2020" id="{172C47DA-08D0-4412-B89D-5294F8B5FF76}" vid="{D788ADA8-3723-4C13-81EB-ED60422AC1B7}"/>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1498</TotalTime>
  <Words>1739</Words>
  <Application>Microsoft Office PowerPoint</Application>
  <PresentationFormat>Widescreen</PresentationFormat>
  <Paragraphs>152</Paragraphs>
  <Slides>10</Slides>
  <Notes>9</Notes>
  <HiddenSlides>0</HiddenSlides>
  <MMClips>0</MMClips>
  <ScaleCrop>false</ScaleCrop>
  <HeadingPairs>
    <vt:vector size="8" baseType="variant">
      <vt:variant>
        <vt:lpstr>Fonts Used</vt:lpstr>
      </vt:variant>
      <vt:variant>
        <vt:i4>6</vt:i4>
      </vt:variant>
      <vt:variant>
        <vt:lpstr>Theme</vt:lpstr>
      </vt:variant>
      <vt:variant>
        <vt:i4>6</vt:i4>
      </vt:variant>
      <vt:variant>
        <vt:lpstr>Embedded OLE Servers</vt:lpstr>
      </vt:variant>
      <vt:variant>
        <vt:i4>1</vt:i4>
      </vt:variant>
      <vt:variant>
        <vt:lpstr>Slide Titles</vt:lpstr>
      </vt:variant>
      <vt:variant>
        <vt:i4>10</vt:i4>
      </vt:variant>
    </vt:vector>
  </HeadingPairs>
  <TitlesOfParts>
    <vt:vector size="23" baseType="lpstr">
      <vt:lpstr>Microsoft YaHei</vt:lpstr>
      <vt:lpstr>Aptos</vt:lpstr>
      <vt:lpstr>Arial</vt:lpstr>
      <vt:lpstr>Calibri</vt:lpstr>
      <vt:lpstr>Lucida Grande</vt:lpstr>
      <vt:lpstr>Verdana</vt:lpstr>
      <vt:lpstr>2_2025_Content</vt:lpstr>
      <vt:lpstr>3_2025_Content</vt:lpstr>
      <vt:lpstr>Title</vt:lpstr>
      <vt:lpstr>2025_Divider</vt:lpstr>
      <vt:lpstr>Content</vt:lpstr>
      <vt:lpstr>GS1_16-9_2020</vt:lpstr>
      <vt:lpstr>think-cell Slide</vt:lpstr>
      <vt:lpstr>Breaking Data Silos for Collaboration From Big Data to Fast Data  </vt:lpstr>
      <vt:lpstr>GS1 Vision 2030 </vt:lpstr>
      <vt:lpstr>Accelerate business value creation  for the industries we serve</vt:lpstr>
      <vt:lpstr>PowerPoint Presentation</vt:lpstr>
      <vt:lpstr>Capabilities: global view</vt:lpstr>
      <vt:lpstr>PowerPoint Presentation</vt:lpstr>
      <vt:lpstr>China Africa Co-operations</vt:lpstr>
      <vt:lpstr>Public Policy Focus</vt:lpstr>
      <vt:lpstr>Collaboration is Key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Renaud de Barbuat</dc:creator>
  <cp:lastModifiedBy>Michele Francis Padayachee</cp:lastModifiedBy>
  <cp:revision>41</cp:revision>
  <dcterms:created xsi:type="dcterms:W3CDTF">2025-08-20T06:06:35Z</dcterms:created>
  <dcterms:modified xsi:type="dcterms:W3CDTF">2025-10-07T14:15:23Z</dcterms:modified>
</cp:coreProperties>
</file>